
<file path=[Content_Types].xml><?xml version="1.0" encoding="utf-8"?>
<Types xmlns="http://schemas.openxmlformats.org/package/2006/content-types">
  <Default Extension="1"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08" r:id="rId3"/>
    <p:sldMasterId id="2147483720" r:id="rId4"/>
    <p:sldMasterId id="2147483732" r:id="rId5"/>
    <p:sldMasterId id="2147483744" r:id="rId6"/>
    <p:sldMasterId id="2147483768" r:id="rId7"/>
    <p:sldMasterId id="2147483780" r:id="rId8"/>
  </p:sldMasterIdLst>
  <p:notesMasterIdLst>
    <p:notesMasterId r:id="rId74"/>
  </p:notesMasterIdLst>
  <p:sldIdLst>
    <p:sldId id="766" r:id="rId9"/>
    <p:sldId id="796" r:id="rId10"/>
    <p:sldId id="802" r:id="rId11"/>
    <p:sldId id="806" r:id="rId12"/>
    <p:sldId id="804" r:id="rId13"/>
    <p:sldId id="805" r:id="rId14"/>
    <p:sldId id="807" r:id="rId15"/>
    <p:sldId id="808" r:id="rId16"/>
    <p:sldId id="809" r:id="rId17"/>
    <p:sldId id="641" r:id="rId18"/>
    <p:sldId id="297" r:id="rId19"/>
    <p:sldId id="810" r:id="rId20"/>
    <p:sldId id="716" r:id="rId21"/>
    <p:sldId id="783" r:id="rId22"/>
    <p:sldId id="835" r:id="rId23"/>
    <p:sldId id="786" r:id="rId24"/>
    <p:sldId id="788" r:id="rId25"/>
    <p:sldId id="787" r:id="rId26"/>
    <p:sldId id="257" r:id="rId27"/>
    <p:sldId id="812" r:id="rId28"/>
    <p:sldId id="780" r:id="rId29"/>
    <p:sldId id="829" r:id="rId30"/>
    <p:sldId id="782" r:id="rId31"/>
    <p:sldId id="765" r:id="rId32"/>
    <p:sldId id="736" r:id="rId33"/>
    <p:sldId id="773" r:id="rId34"/>
    <p:sldId id="747" r:id="rId35"/>
    <p:sldId id="772" r:id="rId36"/>
    <p:sldId id="775" r:id="rId37"/>
    <p:sldId id="792" r:id="rId38"/>
    <p:sldId id="709" r:id="rId39"/>
    <p:sldId id="549" r:id="rId40"/>
    <p:sldId id="797" r:id="rId41"/>
    <p:sldId id="268" r:id="rId42"/>
    <p:sldId id="264" r:id="rId43"/>
    <p:sldId id="790" r:id="rId44"/>
    <p:sldId id="767" r:id="rId45"/>
    <p:sldId id="777" r:id="rId46"/>
    <p:sldId id="768" r:id="rId47"/>
    <p:sldId id="769" r:id="rId48"/>
    <p:sldId id="828" r:id="rId49"/>
    <p:sldId id="258" r:id="rId50"/>
    <p:sldId id="696" r:id="rId51"/>
    <p:sldId id="815" r:id="rId52"/>
    <p:sldId id="825" r:id="rId53"/>
    <p:sldId id="399" r:id="rId54"/>
    <p:sldId id="816" r:id="rId55"/>
    <p:sldId id="813" r:id="rId56"/>
    <p:sldId id="744" r:id="rId57"/>
    <p:sldId id="814" r:id="rId58"/>
    <p:sldId id="695" r:id="rId59"/>
    <p:sldId id="740" r:id="rId60"/>
    <p:sldId id="741" r:id="rId61"/>
    <p:sldId id="742" r:id="rId62"/>
    <p:sldId id="834" r:id="rId63"/>
    <p:sldId id="833" r:id="rId64"/>
    <p:sldId id="826" r:id="rId65"/>
    <p:sldId id="824" r:id="rId66"/>
    <p:sldId id="263" r:id="rId67"/>
    <p:sldId id="712" r:id="rId68"/>
    <p:sldId id="713" r:id="rId69"/>
    <p:sldId id="801" r:id="rId70"/>
    <p:sldId id="690" r:id="rId71"/>
    <p:sldId id="689" r:id="rId72"/>
    <p:sldId id="831" r:id="rId7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7" d="100"/>
          <a:sy n="107" d="100"/>
        </p:scale>
        <p:origin x="168" y="64"/>
      </p:cViewPr>
      <p:guideLst/>
    </p:cSldViewPr>
  </p:slideViewPr>
  <p:notesTextViewPr>
    <p:cViewPr>
      <p:scale>
        <a:sx n="3" d="2"/>
        <a:sy n="3" d="2"/>
      </p:scale>
      <p:origin x="0" y="0"/>
    </p:cViewPr>
  </p:notesTextViewPr>
  <p:notesViewPr>
    <p:cSldViewPr snapToGrid="0">
      <p:cViewPr varScale="1">
        <p:scale>
          <a:sx n="86" d="100"/>
          <a:sy n="86" d="100"/>
        </p:scale>
        <p:origin x="3864" y="-7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iagrams/_rels/data2.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diagrams/_rels/data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diagrams/_rels/drawing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0AB107-6155-4CAF-A69D-2C8290E13791}" type="doc">
      <dgm:prSet loTypeId="urn:microsoft.com/office/officeart/2005/8/layout/hierarchy1" loCatId="hierarchy" qsTypeId="urn:microsoft.com/office/officeart/2005/8/quickstyle/simple1" qsCatId="simple" csTypeId="urn:microsoft.com/office/officeart/2005/8/colors/accent4_2" csCatId="accent4"/>
      <dgm:spPr/>
      <dgm:t>
        <a:bodyPr/>
        <a:lstStyle/>
        <a:p>
          <a:endParaRPr lang="en-US"/>
        </a:p>
      </dgm:t>
    </dgm:pt>
    <dgm:pt modelId="{9A2D7AC4-A763-4385-A288-A4E74E176A4A}">
      <dgm:prSet/>
      <dgm:spPr/>
      <dgm:t>
        <a:bodyPr/>
        <a:lstStyle/>
        <a:p>
          <a:r>
            <a:rPr lang="en-ZA"/>
            <a:t>Draws together research from Positive Psychology, Neuroscience, Social &amp; Emotional Learning</a:t>
          </a:r>
          <a:endParaRPr lang="en-US"/>
        </a:p>
      </dgm:t>
    </dgm:pt>
    <dgm:pt modelId="{66EC01C9-0851-46A0-8A58-091662AD8033}" type="parTrans" cxnId="{B3FCC614-15E4-4BBF-B7F4-B941CF72E23C}">
      <dgm:prSet/>
      <dgm:spPr/>
      <dgm:t>
        <a:bodyPr/>
        <a:lstStyle/>
        <a:p>
          <a:endParaRPr lang="en-US"/>
        </a:p>
      </dgm:t>
    </dgm:pt>
    <dgm:pt modelId="{F8799640-85CF-481A-8FC3-8C2C91886B17}" type="sibTrans" cxnId="{B3FCC614-15E4-4BBF-B7F4-B941CF72E23C}">
      <dgm:prSet/>
      <dgm:spPr/>
      <dgm:t>
        <a:bodyPr/>
        <a:lstStyle/>
        <a:p>
          <a:endParaRPr lang="en-US"/>
        </a:p>
      </dgm:t>
    </dgm:pt>
    <dgm:pt modelId="{0DD6DB30-1C44-404B-84A2-663E538A08FE}">
      <dgm:prSet/>
      <dgm:spPr/>
      <dgm:t>
        <a:bodyPr/>
        <a:lstStyle/>
        <a:p>
          <a:r>
            <a:rPr lang="en-ZA" dirty="0"/>
            <a:t>Equips learners and staff to engage </a:t>
          </a:r>
          <a:r>
            <a:rPr lang="en-ZA" b="1" dirty="0"/>
            <a:t>wholeheartedly </a:t>
          </a:r>
          <a:r>
            <a:rPr lang="en-ZA" dirty="0"/>
            <a:t>with </a:t>
          </a:r>
          <a:r>
            <a:rPr lang="en-ZA" b="1" dirty="0"/>
            <a:t>proactive</a:t>
          </a:r>
          <a:r>
            <a:rPr lang="en-ZA" dirty="0"/>
            <a:t> practices </a:t>
          </a:r>
          <a:endParaRPr lang="en-US" dirty="0"/>
        </a:p>
      </dgm:t>
    </dgm:pt>
    <dgm:pt modelId="{2CB375C6-BFAF-4F96-A3B4-DAA0E0C282AF}" type="parTrans" cxnId="{B4F75C40-4F8B-4818-A23A-A111C3A2407F}">
      <dgm:prSet/>
      <dgm:spPr/>
      <dgm:t>
        <a:bodyPr/>
        <a:lstStyle/>
        <a:p>
          <a:endParaRPr lang="en-US"/>
        </a:p>
      </dgm:t>
    </dgm:pt>
    <dgm:pt modelId="{306375EE-C1E5-46D0-A7C7-41552E4AB279}" type="sibTrans" cxnId="{B4F75C40-4F8B-4818-A23A-A111C3A2407F}">
      <dgm:prSet/>
      <dgm:spPr/>
      <dgm:t>
        <a:bodyPr/>
        <a:lstStyle/>
        <a:p>
          <a:endParaRPr lang="en-US"/>
        </a:p>
      </dgm:t>
    </dgm:pt>
    <dgm:pt modelId="{B5BBE394-16ED-4245-B91D-DE7D4FC50743}">
      <dgm:prSet/>
      <dgm:spPr/>
      <dgm:t>
        <a:bodyPr/>
        <a:lstStyle/>
        <a:p>
          <a:r>
            <a:rPr lang="en-ZA"/>
            <a:t>Strengthen community wellbeing (fundamental aim)</a:t>
          </a:r>
          <a:endParaRPr lang="en-US"/>
        </a:p>
      </dgm:t>
    </dgm:pt>
    <dgm:pt modelId="{F7820484-3500-4158-9CC9-3B98AD4D7CF5}" type="parTrans" cxnId="{FC66D6D5-958D-4912-82B0-89AAFF23265D}">
      <dgm:prSet/>
      <dgm:spPr/>
      <dgm:t>
        <a:bodyPr/>
        <a:lstStyle/>
        <a:p>
          <a:endParaRPr lang="en-US"/>
        </a:p>
      </dgm:t>
    </dgm:pt>
    <dgm:pt modelId="{8B0BE843-AD2D-481B-A5D4-9C78C28EC6FA}" type="sibTrans" cxnId="{FC66D6D5-958D-4912-82B0-89AAFF23265D}">
      <dgm:prSet/>
      <dgm:spPr/>
      <dgm:t>
        <a:bodyPr/>
        <a:lstStyle/>
        <a:p>
          <a:endParaRPr lang="en-US"/>
        </a:p>
      </dgm:t>
    </dgm:pt>
    <dgm:pt modelId="{96B82D1E-700E-44FF-AD7D-2EC2733CAE62}" type="pres">
      <dgm:prSet presAssocID="{860AB107-6155-4CAF-A69D-2C8290E13791}" presName="hierChild1" presStyleCnt="0">
        <dgm:presLayoutVars>
          <dgm:chPref val="1"/>
          <dgm:dir/>
          <dgm:animOne val="branch"/>
          <dgm:animLvl val="lvl"/>
          <dgm:resizeHandles/>
        </dgm:presLayoutVars>
      </dgm:prSet>
      <dgm:spPr/>
    </dgm:pt>
    <dgm:pt modelId="{FF8106A0-B71E-4A11-9C9B-10E2CD8FE3EB}" type="pres">
      <dgm:prSet presAssocID="{9A2D7AC4-A763-4385-A288-A4E74E176A4A}" presName="hierRoot1" presStyleCnt="0"/>
      <dgm:spPr/>
    </dgm:pt>
    <dgm:pt modelId="{15813462-DA8F-4EAD-B1EE-CFB7ED89B4AD}" type="pres">
      <dgm:prSet presAssocID="{9A2D7AC4-A763-4385-A288-A4E74E176A4A}" presName="composite" presStyleCnt="0"/>
      <dgm:spPr/>
    </dgm:pt>
    <dgm:pt modelId="{DF786D7C-A9F4-4359-9317-345F67DE37DA}" type="pres">
      <dgm:prSet presAssocID="{9A2D7AC4-A763-4385-A288-A4E74E176A4A}" presName="background" presStyleLbl="node0" presStyleIdx="0" presStyleCnt="3"/>
      <dgm:spPr/>
    </dgm:pt>
    <dgm:pt modelId="{28DC1E01-0E0B-40E5-B9CA-112DB2940ED7}" type="pres">
      <dgm:prSet presAssocID="{9A2D7AC4-A763-4385-A288-A4E74E176A4A}" presName="text" presStyleLbl="fgAcc0" presStyleIdx="0" presStyleCnt="3">
        <dgm:presLayoutVars>
          <dgm:chPref val="3"/>
        </dgm:presLayoutVars>
      </dgm:prSet>
      <dgm:spPr/>
    </dgm:pt>
    <dgm:pt modelId="{A916DB33-5CC0-4F65-A308-68A6F0608BDB}" type="pres">
      <dgm:prSet presAssocID="{9A2D7AC4-A763-4385-A288-A4E74E176A4A}" presName="hierChild2" presStyleCnt="0"/>
      <dgm:spPr/>
    </dgm:pt>
    <dgm:pt modelId="{9D35103D-8565-42CA-BE18-D41BF8F14FAC}" type="pres">
      <dgm:prSet presAssocID="{0DD6DB30-1C44-404B-84A2-663E538A08FE}" presName="hierRoot1" presStyleCnt="0"/>
      <dgm:spPr/>
    </dgm:pt>
    <dgm:pt modelId="{B659227A-8CE3-48F9-B18C-E4E426C6546F}" type="pres">
      <dgm:prSet presAssocID="{0DD6DB30-1C44-404B-84A2-663E538A08FE}" presName="composite" presStyleCnt="0"/>
      <dgm:spPr/>
    </dgm:pt>
    <dgm:pt modelId="{DCB724E3-CE00-421F-84C1-88DE268C1E4C}" type="pres">
      <dgm:prSet presAssocID="{0DD6DB30-1C44-404B-84A2-663E538A08FE}" presName="background" presStyleLbl="node0" presStyleIdx="1" presStyleCnt="3"/>
      <dgm:spPr/>
    </dgm:pt>
    <dgm:pt modelId="{943F5A14-E888-4FF7-B085-07E9C90DDD61}" type="pres">
      <dgm:prSet presAssocID="{0DD6DB30-1C44-404B-84A2-663E538A08FE}" presName="text" presStyleLbl="fgAcc0" presStyleIdx="1" presStyleCnt="3">
        <dgm:presLayoutVars>
          <dgm:chPref val="3"/>
        </dgm:presLayoutVars>
      </dgm:prSet>
      <dgm:spPr/>
    </dgm:pt>
    <dgm:pt modelId="{BE653259-88EF-459A-B035-B2F25292CFB8}" type="pres">
      <dgm:prSet presAssocID="{0DD6DB30-1C44-404B-84A2-663E538A08FE}" presName="hierChild2" presStyleCnt="0"/>
      <dgm:spPr/>
    </dgm:pt>
    <dgm:pt modelId="{36BCA789-F448-4EEA-B72D-0C5FFB8C9EC9}" type="pres">
      <dgm:prSet presAssocID="{B5BBE394-16ED-4245-B91D-DE7D4FC50743}" presName="hierRoot1" presStyleCnt="0"/>
      <dgm:spPr/>
    </dgm:pt>
    <dgm:pt modelId="{AF37B1E2-0107-4C93-A888-4DA71134D02B}" type="pres">
      <dgm:prSet presAssocID="{B5BBE394-16ED-4245-B91D-DE7D4FC50743}" presName="composite" presStyleCnt="0"/>
      <dgm:spPr/>
    </dgm:pt>
    <dgm:pt modelId="{221F85CB-352D-44FE-8EF5-2B14B70C1330}" type="pres">
      <dgm:prSet presAssocID="{B5BBE394-16ED-4245-B91D-DE7D4FC50743}" presName="background" presStyleLbl="node0" presStyleIdx="2" presStyleCnt="3"/>
      <dgm:spPr/>
    </dgm:pt>
    <dgm:pt modelId="{350ED096-71A8-48D9-B03F-2B30F6C077D5}" type="pres">
      <dgm:prSet presAssocID="{B5BBE394-16ED-4245-B91D-DE7D4FC50743}" presName="text" presStyleLbl="fgAcc0" presStyleIdx="2" presStyleCnt="3">
        <dgm:presLayoutVars>
          <dgm:chPref val="3"/>
        </dgm:presLayoutVars>
      </dgm:prSet>
      <dgm:spPr/>
    </dgm:pt>
    <dgm:pt modelId="{82EBB914-CC23-45E3-B941-74FBAE174AFD}" type="pres">
      <dgm:prSet presAssocID="{B5BBE394-16ED-4245-B91D-DE7D4FC50743}" presName="hierChild2" presStyleCnt="0"/>
      <dgm:spPr/>
    </dgm:pt>
  </dgm:ptLst>
  <dgm:cxnLst>
    <dgm:cxn modelId="{B3FCC614-15E4-4BBF-B7F4-B941CF72E23C}" srcId="{860AB107-6155-4CAF-A69D-2C8290E13791}" destId="{9A2D7AC4-A763-4385-A288-A4E74E176A4A}" srcOrd="0" destOrd="0" parTransId="{66EC01C9-0851-46A0-8A58-091662AD8033}" sibTransId="{F8799640-85CF-481A-8FC3-8C2C91886B17}"/>
    <dgm:cxn modelId="{EA770932-F7B1-4FB6-A522-3DD92545C124}" type="presOf" srcId="{0DD6DB30-1C44-404B-84A2-663E538A08FE}" destId="{943F5A14-E888-4FF7-B085-07E9C90DDD61}" srcOrd="0" destOrd="0" presId="urn:microsoft.com/office/officeart/2005/8/layout/hierarchy1"/>
    <dgm:cxn modelId="{B4F75C40-4F8B-4818-A23A-A111C3A2407F}" srcId="{860AB107-6155-4CAF-A69D-2C8290E13791}" destId="{0DD6DB30-1C44-404B-84A2-663E538A08FE}" srcOrd="1" destOrd="0" parTransId="{2CB375C6-BFAF-4F96-A3B4-DAA0E0C282AF}" sibTransId="{306375EE-C1E5-46D0-A7C7-41552E4AB279}"/>
    <dgm:cxn modelId="{CA0D0859-9F54-49AB-9318-4F8E2198BAAE}" type="presOf" srcId="{9A2D7AC4-A763-4385-A288-A4E74E176A4A}" destId="{28DC1E01-0E0B-40E5-B9CA-112DB2940ED7}" srcOrd="0" destOrd="0" presId="urn:microsoft.com/office/officeart/2005/8/layout/hierarchy1"/>
    <dgm:cxn modelId="{BE50F3C1-0AF6-4F30-8D49-0CF72DA0E693}" type="presOf" srcId="{860AB107-6155-4CAF-A69D-2C8290E13791}" destId="{96B82D1E-700E-44FF-AD7D-2EC2733CAE62}" srcOrd="0" destOrd="0" presId="urn:microsoft.com/office/officeart/2005/8/layout/hierarchy1"/>
    <dgm:cxn modelId="{34335BCB-6A9E-4A24-A432-DA82D4CF63C7}" type="presOf" srcId="{B5BBE394-16ED-4245-B91D-DE7D4FC50743}" destId="{350ED096-71A8-48D9-B03F-2B30F6C077D5}" srcOrd="0" destOrd="0" presId="urn:microsoft.com/office/officeart/2005/8/layout/hierarchy1"/>
    <dgm:cxn modelId="{FC66D6D5-958D-4912-82B0-89AAFF23265D}" srcId="{860AB107-6155-4CAF-A69D-2C8290E13791}" destId="{B5BBE394-16ED-4245-B91D-DE7D4FC50743}" srcOrd="2" destOrd="0" parTransId="{F7820484-3500-4158-9CC9-3B98AD4D7CF5}" sibTransId="{8B0BE843-AD2D-481B-A5D4-9C78C28EC6FA}"/>
    <dgm:cxn modelId="{51A7317C-FDCF-45E9-931D-B38D12F037F5}" type="presParOf" srcId="{96B82D1E-700E-44FF-AD7D-2EC2733CAE62}" destId="{FF8106A0-B71E-4A11-9C9B-10E2CD8FE3EB}" srcOrd="0" destOrd="0" presId="urn:microsoft.com/office/officeart/2005/8/layout/hierarchy1"/>
    <dgm:cxn modelId="{C132F316-7EAD-41AA-BA4E-728DA515E92B}" type="presParOf" srcId="{FF8106A0-B71E-4A11-9C9B-10E2CD8FE3EB}" destId="{15813462-DA8F-4EAD-B1EE-CFB7ED89B4AD}" srcOrd="0" destOrd="0" presId="urn:microsoft.com/office/officeart/2005/8/layout/hierarchy1"/>
    <dgm:cxn modelId="{D7B76D41-67AC-47F9-9465-84E69B14248F}" type="presParOf" srcId="{15813462-DA8F-4EAD-B1EE-CFB7ED89B4AD}" destId="{DF786D7C-A9F4-4359-9317-345F67DE37DA}" srcOrd="0" destOrd="0" presId="urn:microsoft.com/office/officeart/2005/8/layout/hierarchy1"/>
    <dgm:cxn modelId="{25615A81-4090-472C-8E10-685E64E31FA6}" type="presParOf" srcId="{15813462-DA8F-4EAD-B1EE-CFB7ED89B4AD}" destId="{28DC1E01-0E0B-40E5-B9CA-112DB2940ED7}" srcOrd="1" destOrd="0" presId="urn:microsoft.com/office/officeart/2005/8/layout/hierarchy1"/>
    <dgm:cxn modelId="{BB819BB9-09A7-42BD-ADA4-A26BF7760241}" type="presParOf" srcId="{FF8106A0-B71E-4A11-9C9B-10E2CD8FE3EB}" destId="{A916DB33-5CC0-4F65-A308-68A6F0608BDB}" srcOrd="1" destOrd="0" presId="urn:microsoft.com/office/officeart/2005/8/layout/hierarchy1"/>
    <dgm:cxn modelId="{F0DA5A5C-8EB5-4C62-A2DB-A8B0169F43EB}" type="presParOf" srcId="{96B82D1E-700E-44FF-AD7D-2EC2733CAE62}" destId="{9D35103D-8565-42CA-BE18-D41BF8F14FAC}" srcOrd="1" destOrd="0" presId="urn:microsoft.com/office/officeart/2005/8/layout/hierarchy1"/>
    <dgm:cxn modelId="{4A255FAC-19CD-47B0-976C-4ED612C29B1B}" type="presParOf" srcId="{9D35103D-8565-42CA-BE18-D41BF8F14FAC}" destId="{B659227A-8CE3-48F9-B18C-E4E426C6546F}" srcOrd="0" destOrd="0" presId="urn:microsoft.com/office/officeart/2005/8/layout/hierarchy1"/>
    <dgm:cxn modelId="{F409851D-4478-4C92-9534-3CBEC1437E20}" type="presParOf" srcId="{B659227A-8CE3-48F9-B18C-E4E426C6546F}" destId="{DCB724E3-CE00-421F-84C1-88DE268C1E4C}" srcOrd="0" destOrd="0" presId="urn:microsoft.com/office/officeart/2005/8/layout/hierarchy1"/>
    <dgm:cxn modelId="{1D39C2F6-C34E-4D70-B3BC-80897544636A}" type="presParOf" srcId="{B659227A-8CE3-48F9-B18C-E4E426C6546F}" destId="{943F5A14-E888-4FF7-B085-07E9C90DDD61}" srcOrd="1" destOrd="0" presId="urn:microsoft.com/office/officeart/2005/8/layout/hierarchy1"/>
    <dgm:cxn modelId="{C2F3A7DE-CA13-4F58-A15D-43A9B193D7DA}" type="presParOf" srcId="{9D35103D-8565-42CA-BE18-D41BF8F14FAC}" destId="{BE653259-88EF-459A-B035-B2F25292CFB8}" srcOrd="1" destOrd="0" presId="urn:microsoft.com/office/officeart/2005/8/layout/hierarchy1"/>
    <dgm:cxn modelId="{E12FA056-492B-4B92-ADE6-0572E3EB6F20}" type="presParOf" srcId="{96B82D1E-700E-44FF-AD7D-2EC2733CAE62}" destId="{36BCA789-F448-4EEA-B72D-0C5FFB8C9EC9}" srcOrd="2" destOrd="0" presId="urn:microsoft.com/office/officeart/2005/8/layout/hierarchy1"/>
    <dgm:cxn modelId="{92ED2F96-1238-4CD8-B41A-63C9FC28EB20}" type="presParOf" srcId="{36BCA789-F448-4EEA-B72D-0C5FFB8C9EC9}" destId="{AF37B1E2-0107-4C93-A888-4DA71134D02B}" srcOrd="0" destOrd="0" presId="urn:microsoft.com/office/officeart/2005/8/layout/hierarchy1"/>
    <dgm:cxn modelId="{033FCB26-B3C7-461F-95E0-D312A898C7B8}" type="presParOf" srcId="{AF37B1E2-0107-4C93-A888-4DA71134D02B}" destId="{221F85CB-352D-44FE-8EF5-2B14B70C1330}" srcOrd="0" destOrd="0" presId="urn:microsoft.com/office/officeart/2005/8/layout/hierarchy1"/>
    <dgm:cxn modelId="{28E87A54-025A-4545-B6FD-D1F872359A70}" type="presParOf" srcId="{AF37B1E2-0107-4C93-A888-4DA71134D02B}" destId="{350ED096-71A8-48D9-B03F-2B30F6C077D5}" srcOrd="1" destOrd="0" presId="urn:microsoft.com/office/officeart/2005/8/layout/hierarchy1"/>
    <dgm:cxn modelId="{DDC8155D-B5B7-4C31-8FF1-970C5414F2C8}" type="presParOf" srcId="{36BCA789-F448-4EEA-B72D-0C5FFB8C9EC9}" destId="{82EBB914-CC23-45E3-B941-74FBAE174AF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35D2CEB-BA8A-4DF6-9C16-A5018A4CC158}"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E01D4B8F-4A0F-4A98-8E72-457AB05E16E1}">
      <dgm:prSet/>
      <dgm:spPr/>
      <dgm:t>
        <a:bodyPr/>
        <a:lstStyle/>
        <a:p>
          <a:r>
            <a:rPr lang="en-ZA"/>
            <a:t>APA president in 1998</a:t>
          </a:r>
          <a:endParaRPr lang="en-US"/>
        </a:p>
      </dgm:t>
    </dgm:pt>
    <dgm:pt modelId="{7E1F7136-C6C9-45D4-8677-F21781923E3C}" type="parTrans" cxnId="{48843DB2-920C-4E4A-BB16-94A628670D7D}">
      <dgm:prSet/>
      <dgm:spPr/>
      <dgm:t>
        <a:bodyPr/>
        <a:lstStyle/>
        <a:p>
          <a:endParaRPr lang="en-US"/>
        </a:p>
      </dgm:t>
    </dgm:pt>
    <dgm:pt modelId="{E52F405F-AF4C-4F3D-AE0F-7DCB8B8955A1}" type="sibTrans" cxnId="{48843DB2-920C-4E4A-BB16-94A628670D7D}">
      <dgm:prSet/>
      <dgm:spPr/>
      <dgm:t>
        <a:bodyPr/>
        <a:lstStyle/>
        <a:p>
          <a:endParaRPr lang="en-US"/>
        </a:p>
      </dgm:t>
    </dgm:pt>
    <dgm:pt modelId="{40EDEFAB-E820-49A8-AE2C-5E4FF54BD98D}">
      <dgm:prSet/>
      <dgm:spPr/>
      <dgm:t>
        <a:bodyPr/>
        <a:lstStyle/>
        <a:p>
          <a:r>
            <a:rPr lang="en-ZA"/>
            <a:t>What makes life worth living?</a:t>
          </a:r>
          <a:endParaRPr lang="en-US"/>
        </a:p>
      </dgm:t>
    </dgm:pt>
    <dgm:pt modelId="{9940BE52-CCEE-4FDB-9941-D08FC244D19C}" type="parTrans" cxnId="{B0981D4C-34C7-4B63-A9C0-02824C738ACA}">
      <dgm:prSet/>
      <dgm:spPr/>
      <dgm:t>
        <a:bodyPr/>
        <a:lstStyle/>
        <a:p>
          <a:endParaRPr lang="en-US"/>
        </a:p>
      </dgm:t>
    </dgm:pt>
    <dgm:pt modelId="{DE6C300F-0AEF-4559-9E97-CEAD54A414C1}" type="sibTrans" cxnId="{B0981D4C-34C7-4B63-A9C0-02824C738ACA}">
      <dgm:prSet/>
      <dgm:spPr/>
      <dgm:t>
        <a:bodyPr/>
        <a:lstStyle/>
        <a:p>
          <a:endParaRPr lang="en-US"/>
        </a:p>
      </dgm:t>
    </dgm:pt>
    <dgm:pt modelId="{D3F0139C-57C6-4811-9027-DDA69918BF8A}">
      <dgm:prSet/>
      <dgm:spPr/>
      <dgm:t>
        <a:bodyPr/>
        <a:lstStyle/>
        <a:p>
          <a:r>
            <a:rPr lang="en-ZA"/>
            <a:t>How can people feel good and function well?</a:t>
          </a:r>
          <a:endParaRPr lang="en-US"/>
        </a:p>
      </dgm:t>
    </dgm:pt>
    <dgm:pt modelId="{2221C1C5-0275-4BD3-85E7-FE673A2472B4}" type="parTrans" cxnId="{A5FA22ED-50A8-45CB-AE49-34ABEA0283A9}">
      <dgm:prSet/>
      <dgm:spPr/>
      <dgm:t>
        <a:bodyPr/>
        <a:lstStyle/>
        <a:p>
          <a:endParaRPr lang="en-US"/>
        </a:p>
      </dgm:t>
    </dgm:pt>
    <dgm:pt modelId="{4CBBA262-182A-4259-BAE3-1227BD06FD53}" type="sibTrans" cxnId="{A5FA22ED-50A8-45CB-AE49-34ABEA0283A9}">
      <dgm:prSet/>
      <dgm:spPr/>
      <dgm:t>
        <a:bodyPr/>
        <a:lstStyle/>
        <a:p>
          <a:endParaRPr lang="en-US"/>
        </a:p>
      </dgm:t>
    </dgm:pt>
    <dgm:pt modelId="{214B32F7-6592-4DA9-85A1-50A017DFD672}">
      <dgm:prSet/>
      <dgm:spPr/>
      <dgm:t>
        <a:bodyPr/>
        <a:lstStyle/>
        <a:p>
          <a:r>
            <a:rPr lang="en-ZA"/>
            <a:t>What if we were to focus on moving people from 0 to plus 5?</a:t>
          </a:r>
          <a:endParaRPr lang="en-US"/>
        </a:p>
      </dgm:t>
    </dgm:pt>
    <dgm:pt modelId="{B2AC8E69-0433-4DF9-8D88-C38C053BABF1}" type="parTrans" cxnId="{2976C987-0CD1-4E81-80E8-5A555F2993EF}">
      <dgm:prSet/>
      <dgm:spPr/>
      <dgm:t>
        <a:bodyPr/>
        <a:lstStyle/>
        <a:p>
          <a:endParaRPr lang="en-US"/>
        </a:p>
      </dgm:t>
    </dgm:pt>
    <dgm:pt modelId="{0E2D07BD-195D-4CDD-B428-9FFD1988F586}" type="sibTrans" cxnId="{2976C987-0CD1-4E81-80E8-5A555F2993EF}">
      <dgm:prSet/>
      <dgm:spPr/>
      <dgm:t>
        <a:bodyPr/>
        <a:lstStyle/>
        <a:p>
          <a:endParaRPr lang="en-US"/>
        </a:p>
      </dgm:t>
    </dgm:pt>
    <dgm:pt modelId="{2AF34B2E-4EB3-409C-8721-46FA335A54D0}">
      <dgm:prSet/>
      <dgm:spPr/>
      <dgm:t>
        <a:bodyPr/>
        <a:lstStyle/>
        <a:p>
          <a:r>
            <a:rPr lang="en-ZA"/>
            <a:t>What if we were to focus on what is strong rather than what is wrong?</a:t>
          </a:r>
          <a:endParaRPr lang="en-US"/>
        </a:p>
      </dgm:t>
    </dgm:pt>
    <dgm:pt modelId="{06921965-F0BD-4878-8153-A1E77AC5D1AF}" type="parTrans" cxnId="{A88A156B-F672-49C1-AE7F-CEC226C104A5}">
      <dgm:prSet/>
      <dgm:spPr/>
      <dgm:t>
        <a:bodyPr/>
        <a:lstStyle/>
        <a:p>
          <a:endParaRPr lang="en-US"/>
        </a:p>
      </dgm:t>
    </dgm:pt>
    <dgm:pt modelId="{2B37AC5B-178A-4B6A-846B-FEDB257D6472}" type="sibTrans" cxnId="{A88A156B-F672-49C1-AE7F-CEC226C104A5}">
      <dgm:prSet/>
      <dgm:spPr/>
      <dgm:t>
        <a:bodyPr/>
        <a:lstStyle/>
        <a:p>
          <a:endParaRPr lang="en-US"/>
        </a:p>
      </dgm:t>
    </dgm:pt>
    <dgm:pt modelId="{4EBB7F1D-CB54-4FF7-A392-AE8161B769CE}">
      <dgm:prSet/>
      <dgm:spPr/>
      <dgm:t>
        <a:bodyPr/>
        <a:lstStyle/>
        <a:p>
          <a:r>
            <a:rPr lang="en-ZA" dirty="0"/>
            <a:t>What will it take to help people to flourish and thrive rather than simply survive?</a:t>
          </a:r>
          <a:endParaRPr lang="en-US" dirty="0"/>
        </a:p>
      </dgm:t>
    </dgm:pt>
    <dgm:pt modelId="{13052A94-BC17-43DA-9E7E-CCBA89B7A86C}" type="parTrans" cxnId="{7114A0D0-38CC-46C7-B2D7-775F0119C5A1}">
      <dgm:prSet/>
      <dgm:spPr/>
      <dgm:t>
        <a:bodyPr/>
        <a:lstStyle/>
        <a:p>
          <a:endParaRPr lang="en-US"/>
        </a:p>
      </dgm:t>
    </dgm:pt>
    <dgm:pt modelId="{F3195E25-DFB9-4490-ACD2-82034E470822}" type="sibTrans" cxnId="{7114A0D0-38CC-46C7-B2D7-775F0119C5A1}">
      <dgm:prSet/>
      <dgm:spPr/>
      <dgm:t>
        <a:bodyPr/>
        <a:lstStyle/>
        <a:p>
          <a:endParaRPr lang="en-US"/>
        </a:p>
      </dgm:t>
    </dgm:pt>
    <dgm:pt modelId="{3CB70C5F-75F0-4323-A122-9109B522C8CB}" type="pres">
      <dgm:prSet presAssocID="{935D2CEB-BA8A-4DF6-9C16-A5018A4CC158}" presName="root" presStyleCnt="0">
        <dgm:presLayoutVars>
          <dgm:dir/>
          <dgm:resizeHandles val="exact"/>
        </dgm:presLayoutVars>
      </dgm:prSet>
      <dgm:spPr/>
    </dgm:pt>
    <dgm:pt modelId="{2FB83A0D-BC1D-4ED4-9A54-7BEC302A07A8}" type="pres">
      <dgm:prSet presAssocID="{E01D4B8F-4A0F-4A98-8E72-457AB05E16E1}" presName="compNode" presStyleCnt="0"/>
      <dgm:spPr/>
    </dgm:pt>
    <dgm:pt modelId="{A8001128-A224-45E6-A471-1F353DCB3A9E}" type="pres">
      <dgm:prSet presAssocID="{E01D4B8F-4A0F-4A98-8E72-457AB05E16E1}" presName="bgRect" presStyleLbl="bgShp" presStyleIdx="0" presStyleCnt="6"/>
      <dgm:spPr/>
    </dgm:pt>
    <dgm:pt modelId="{016AC0AD-03F6-4DA2-BEE2-A6E09FE3ED69}" type="pres">
      <dgm:prSet presAssocID="{E01D4B8F-4A0F-4A98-8E72-457AB05E16E1}"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
        </a:ext>
      </dgm:extLst>
    </dgm:pt>
    <dgm:pt modelId="{FCAB5A44-6FE1-4ABB-8BB0-442F649B5E96}" type="pres">
      <dgm:prSet presAssocID="{E01D4B8F-4A0F-4A98-8E72-457AB05E16E1}" presName="spaceRect" presStyleCnt="0"/>
      <dgm:spPr/>
    </dgm:pt>
    <dgm:pt modelId="{EDB16D97-6704-4FE0-B4F1-64CDB4E32E2C}" type="pres">
      <dgm:prSet presAssocID="{E01D4B8F-4A0F-4A98-8E72-457AB05E16E1}" presName="parTx" presStyleLbl="revTx" presStyleIdx="0" presStyleCnt="6">
        <dgm:presLayoutVars>
          <dgm:chMax val="0"/>
          <dgm:chPref val="0"/>
        </dgm:presLayoutVars>
      </dgm:prSet>
      <dgm:spPr/>
    </dgm:pt>
    <dgm:pt modelId="{6ED33C80-3234-48CB-9CFD-35895A1EB978}" type="pres">
      <dgm:prSet presAssocID="{E52F405F-AF4C-4F3D-AE0F-7DCB8B8955A1}" presName="sibTrans" presStyleCnt="0"/>
      <dgm:spPr/>
    </dgm:pt>
    <dgm:pt modelId="{97B1B61C-14EC-4713-BD59-B0459D0CE471}" type="pres">
      <dgm:prSet presAssocID="{40EDEFAB-E820-49A8-AE2C-5E4FF54BD98D}" presName="compNode" presStyleCnt="0"/>
      <dgm:spPr/>
    </dgm:pt>
    <dgm:pt modelId="{C51FC3DB-3F05-410D-8AAE-13BCE6515FE4}" type="pres">
      <dgm:prSet presAssocID="{40EDEFAB-E820-49A8-AE2C-5E4FF54BD98D}" presName="bgRect" presStyleLbl="bgShp" presStyleIdx="1" presStyleCnt="6"/>
      <dgm:spPr/>
    </dgm:pt>
    <dgm:pt modelId="{074FA99C-8952-4D1A-AD96-BE14682B3F60}" type="pres">
      <dgm:prSet presAssocID="{40EDEFAB-E820-49A8-AE2C-5E4FF54BD98D}"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iamond"/>
        </a:ext>
      </dgm:extLst>
    </dgm:pt>
    <dgm:pt modelId="{15EDA173-155B-40E9-A06D-35188229BB7A}" type="pres">
      <dgm:prSet presAssocID="{40EDEFAB-E820-49A8-AE2C-5E4FF54BD98D}" presName="spaceRect" presStyleCnt="0"/>
      <dgm:spPr/>
    </dgm:pt>
    <dgm:pt modelId="{CD896239-46F3-4050-A8C0-B242958BBA57}" type="pres">
      <dgm:prSet presAssocID="{40EDEFAB-E820-49A8-AE2C-5E4FF54BD98D}" presName="parTx" presStyleLbl="revTx" presStyleIdx="1" presStyleCnt="6">
        <dgm:presLayoutVars>
          <dgm:chMax val="0"/>
          <dgm:chPref val="0"/>
        </dgm:presLayoutVars>
      </dgm:prSet>
      <dgm:spPr/>
    </dgm:pt>
    <dgm:pt modelId="{149D6F0A-FAED-42D1-8415-EFA5AE9EC957}" type="pres">
      <dgm:prSet presAssocID="{DE6C300F-0AEF-4559-9E97-CEAD54A414C1}" presName="sibTrans" presStyleCnt="0"/>
      <dgm:spPr/>
    </dgm:pt>
    <dgm:pt modelId="{0B4149CD-529D-4F53-864A-CF38AE175369}" type="pres">
      <dgm:prSet presAssocID="{D3F0139C-57C6-4811-9027-DDA69918BF8A}" presName="compNode" presStyleCnt="0"/>
      <dgm:spPr/>
    </dgm:pt>
    <dgm:pt modelId="{870116B8-1E1F-4981-83E8-8D06AA607E6A}" type="pres">
      <dgm:prSet presAssocID="{D3F0139C-57C6-4811-9027-DDA69918BF8A}" presName="bgRect" presStyleLbl="bgShp" presStyleIdx="2" presStyleCnt="6"/>
      <dgm:spPr/>
    </dgm:pt>
    <dgm:pt modelId="{6B14AFD9-BDB1-44C6-B0C2-457531E63B22}" type="pres">
      <dgm:prSet presAssocID="{D3F0139C-57C6-4811-9027-DDA69918BF8A}"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miling Face with No Fill"/>
        </a:ext>
      </dgm:extLst>
    </dgm:pt>
    <dgm:pt modelId="{59882708-E47B-4668-BD25-3CAD2EF8EA7D}" type="pres">
      <dgm:prSet presAssocID="{D3F0139C-57C6-4811-9027-DDA69918BF8A}" presName="spaceRect" presStyleCnt="0"/>
      <dgm:spPr/>
    </dgm:pt>
    <dgm:pt modelId="{8105C460-4DE5-4EA4-B635-630AE0239941}" type="pres">
      <dgm:prSet presAssocID="{D3F0139C-57C6-4811-9027-DDA69918BF8A}" presName="parTx" presStyleLbl="revTx" presStyleIdx="2" presStyleCnt="6">
        <dgm:presLayoutVars>
          <dgm:chMax val="0"/>
          <dgm:chPref val="0"/>
        </dgm:presLayoutVars>
      </dgm:prSet>
      <dgm:spPr/>
    </dgm:pt>
    <dgm:pt modelId="{404DBAF8-B87C-4F3F-BCE8-236717DF0F12}" type="pres">
      <dgm:prSet presAssocID="{4CBBA262-182A-4259-BAE3-1227BD06FD53}" presName="sibTrans" presStyleCnt="0"/>
      <dgm:spPr/>
    </dgm:pt>
    <dgm:pt modelId="{49CCB012-BFA1-4E3C-BBB1-8FB5890B4DC0}" type="pres">
      <dgm:prSet presAssocID="{214B32F7-6592-4DA9-85A1-50A017DFD672}" presName="compNode" presStyleCnt="0"/>
      <dgm:spPr/>
    </dgm:pt>
    <dgm:pt modelId="{7DB8ADBC-6944-4D91-BBD1-EDEF22863806}" type="pres">
      <dgm:prSet presAssocID="{214B32F7-6592-4DA9-85A1-50A017DFD672}" presName="bgRect" presStyleLbl="bgShp" presStyleIdx="3" presStyleCnt="6"/>
      <dgm:spPr/>
    </dgm:pt>
    <dgm:pt modelId="{868C8D91-CC59-4913-A82D-F84942349B65}" type="pres">
      <dgm:prSet presAssocID="{214B32F7-6592-4DA9-85A1-50A017DFD672}"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vron Arrows"/>
        </a:ext>
      </dgm:extLst>
    </dgm:pt>
    <dgm:pt modelId="{82CFD0A8-6A36-4E27-A46B-FB8DF79271F8}" type="pres">
      <dgm:prSet presAssocID="{214B32F7-6592-4DA9-85A1-50A017DFD672}" presName="spaceRect" presStyleCnt="0"/>
      <dgm:spPr/>
    </dgm:pt>
    <dgm:pt modelId="{D3A9EB1A-5DE4-4A33-8CEF-EA9FC86D7C40}" type="pres">
      <dgm:prSet presAssocID="{214B32F7-6592-4DA9-85A1-50A017DFD672}" presName="parTx" presStyleLbl="revTx" presStyleIdx="3" presStyleCnt="6">
        <dgm:presLayoutVars>
          <dgm:chMax val="0"/>
          <dgm:chPref val="0"/>
        </dgm:presLayoutVars>
      </dgm:prSet>
      <dgm:spPr/>
    </dgm:pt>
    <dgm:pt modelId="{5A10269D-F995-4BB9-BD1F-709EA108E1F9}" type="pres">
      <dgm:prSet presAssocID="{0E2D07BD-195D-4CDD-B428-9FFD1988F586}" presName="sibTrans" presStyleCnt="0"/>
      <dgm:spPr/>
    </dgm:pt>
    <dgm:pt modelId="{4C715FEB-42D9-4641-90DF-4DEB5AC52229}" type="pres">
      <dgm:prSet presAssocID="{2AF34B2E-4EB3-409C-8721-46FA335A54D0}" presName="compNode" presStyleCnt="0"/>
      <dgm:spPr/>
    </dgm:pt>
    <dgm:pt modelId="{191227AF-A1C9-4041-A6F0-9896770BBBC6}" type="pres">
      <dgm:prSet presAssocID="{2AF34B2E-4EB3-409C-8721-46FA335A54D0}" presName="bgRect" presStyleLbl="bgShp" presStyleIdx="4" presStyleCnt="6"/>
      <dgm:spPr/>
    </dgm:pt>
    <dgm:pt modelId="{ECB37BF2-3051-4914-AA1A-F2ECBE075474}" type="pres">
      <dgm:prSet presAssocID="{2AF34B2E-4EB3-409C-8721-46FA335A54D0}"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agnifying glass"/>
        </a:ext>
      </dgm:extLst>
    </dgm:pt>
    <dgm:pt modelId="{26610BA2-2601-417C-83ED-2C62608FA7A4}" type="pres">
      <dgm:prSet presAssocID="{2AF34B2E-4EB3-409C-8721-46FA335A54D0}" presName="spaceRect" presStyleCnt="0"/>
      <dgm:spPr/>
    </dgm:pt>
    <dgm:pt modelId="{A8606FFC-AD0F-46EB-898C-964C8F791720}" type="pres">
      <dgm:prSet presAssocID="{2AF34B2E-4EB3-409C-8721-46FA335A54D0}" presName="parTx" presStyleLbl="revTx" presStyleIdx="4" presStyleCnt="6">
        <dgm:presLayoutVars>
          <dgm:chMax val="0"/>
          <dgm:chPref val="0"/>
        </dgm:presLayoutVars>
      </dgm:prSet>
      <dgm:spPr/>
    </dgm:pt>
    <dgm:pt modelId="{34F8805A-EFC5-4271-9280-FBCE8968062E}" type="pres">
      <dgm:prSet presAssocID="{2B37AC5B-178A-4B6A-846B-FEDB257D6472}" presName="sibTrans" presStyleCnt="0"/>
      <dgm:spPr/>
    </dgm:pt>
    <dgm:pt modelId="{44219F65-5087-48F5-849A-245171F4F4F9}" type="pres">
      <dgm:prSet presAssocID="{4EBB7F1D-CB54-4FF7-A392-AE8161B769CE}" presName="compNode" presStyleCnt="0"/>
      <dgm:spPr/>
    </dgm:pt>
    <dgm:pt modelId="{08B5A405-7C2C-40D1-88CB-082277156732}" type="pres">
      <dgm:prSet presAssocID="{4EBB7F1D-CB54-4FF7-A392-AE8161B769CE}" presName="bgRect" presStyleLbl="bgShp" presStyleIdx="5" presStyleCnt="6"/>
      <dgm:spPr/>
    </dgm:pt>
    <dgm:pt modelId="{26791D28-0CE0-48BA-AF32-16ECB5CD6A3F}" type="pres">
      <dgm:prSet presAssocID="{4EBB7F1D-CB54-4FF7-A392-AE8161B769CE}"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onnections"/>
        </a:ext>
      </dgm:extLst>
    </dgm:pt>
    <dgm:pt modelId="{A6971D60-EC95-4FAF-A750-50AB13B56B16}" type="pres">
      <dgm:prSet presAssocID="{4EBB7F1D-CB54-4FF7-A392-AE8161B769CE}" presName="spaceRect" presStyleCnt="0"/>
      <dgm:spPr/>
    </dgm:pt>
    <dgm:pt modelId="{79381DD4-6DA5-4B46-8BEB-6E7CFD952A5F}" type="pres">
      <dgm:prSet presAssocID="{4EBB7F1D-CB54-4FF7-A392-AE8161B769CE}" presName="parTx" presStyleLbl="revTx" presStyleIdx="5" presStyleCnt="6">
        <dgm:presLayoutVars>
          <dgm:chMax val="0"/>
          <dgm:chPref val="0"/>
        </dgm:presLayoutVars>
      </dgm:prSet>
      <dgm:spPr/>
    </dgm:pt>
  </dgm:ptLst>
  <dgm:cxnLst>
    <dgm:cxn modelId="{14530204-BB01-4D0F-9E2B-9FD4A47F627D}" type="presOf" srcId="{2AF34B2E-4EB3-409C-8721-46FA335A54D0}" destId="{A8606FFC-AD0F-46EB-898C-964C8F791720}" srcOrd="0" destOrd="0" presId="urn:microsoft.com/office/officeart/2018/2/layout/IconVerticalSolidList"/>
    <dgm:cxn modelId="{0F1D3418-5214-4CC5-8934-64E474A23132}" type="presOf" srcId="{214B32F7-6592-4DA9-85A1-50A017DFD672}" destId="{D3A9EB1A-5DE4-4A33-8CEF-EA9FC86D7C40}" srcOrd="0" destOrd="0" presId="urn:microsoft.com/office/officeart/2018/2/layout/IconVerticalSolidList"/>
    <dgm:cxn modelId="{2642E81E-B80A-40BE-8EF1-F1268B09543E}" type="presOf" srcId="{E01D4B8F-4A0F-4A98-8E72-457AB05E16E1}" destId="{EDB16D97-6704-4FE0-B4F1-64CDB4E32E2C}" srcOrd="0" destOrd="0" presId="urn:microsoft.com/office/officeart/2018/2/layout/IconVerticalSolidList"/>
    <dgm:cxn modelId="{697ED51F-76F8-42DF-9947-AA80B167E127}" type="presOf" srcId="{4EBB7F1D-CB54-4FF7-A392-AE8161B769CE}" destId="{79381DD4-6DA5-4B46-8BEB-6E7CFD952A5F}" srcOrd="0" destOrd="0" presId="urn:microsoft.com/office/officeart/2018/2/layout/IconVerticalSolidList"/>
    <dgm:cxn modelId="{A88A156B-F672-49C1-AE7F-CEC226C104A5}" srcId="{935D2CEB-BA8A-4DF6-9C16-A5018A4CC158}" destId="{2AF34B2E-4EB3-409C-8721-46FA335A54D0}" srcOrd="4" destOrd="0" parTransId="{06921965-F0BD-4878-8153-A1E77AC5D1AF}" sibTransId="{2B37AC5B-178A-4B6A-846B-FEDB257D6472}"/>
    <dgm:cxn modelId="{B0981D4C-34C7-4B63-A9C0-02824C738ACA}" srcId="{935D2CEB-BA8A-4DF6-9C16-A5018A4CC158}" destId="{40EDEFAB-E820-49A8-AE2C-5E4FF54BD98D}" srcOrd="1" destOrd="0" parTransId="{9940BE52-CCEE-4FDB-9941-D08FC244D19C}" sibTransId="{DE6C300F-0AEF-4559-9E97-CEAD54A414C1}"/>
    <dgm:cxn modelId="{2976C987-0CD1-4E81-80E8-5A555F2993EF}" srcId="{935D2CEB-BA8A-4DF6-9C16-A5018A4CC158}" destId="{214B32F7-6592-4DA9-85A1-50A017DFD672}" srcOrd="3" destOrd="0" parTransId="{B2AC8E69-0433-4DF9-8D88-C38C053BABF1}" sibTransId="{0E2D07BD-195D-4CDD-B428-9FFD1988F586}"/>
    <dgm:cxn modelId="{48843DB2-920C-4E4A-BB16-94A628670D7D}" srcId="{935D2CEB-BA8A-4DF6-9C16-A5018A4CC158}" destId="{E01D4B8F-4A0F-4A98-8E72-457AB05E16E1}" srcOrd="0" destOrd="0" parTransId="{7E1F7136-C6C9-45D4-8677-F21781923E3C}" sibTransId="{E52F405F-AF4C-4F3D-AE0F-7DCB8B8955A1}"/>
    <dgm:cxn modelId="{6BF658BF-EC9C-46E2-9627-1CAC0D579F78}" type="presOf" srcId="{935D2CEB-BA8A-4DF6-9C16-A5018A4CC158}" destId="{3CB70C5F-75F0-4323-A122-9109B522C8CB}" srcOrd="0" destOrd="0" presId="urn:microsoft.com/office/officeart/2018/2/layout/IconVerticalSolidList"/>
    <dgm:cxn modelId="{57A6D6CE-A08A-49E6-B8D8-89FCB6566D6B}" type="presOf" srcId="{D3F0139C-57C6-4811-9027-DDA69918BF8A}" destId="{8105C460-4DE5-4EA4-B635-630AE0239941}" srcOrd="0" destOrd="0" presId="urn:microsoft.com/office/officeart/2018/2/layout/IconVerticalSolidList"/>
    <dgm:cxn modelId="{7114A0D0-38CC-46C7-B2D7-775F0119C5A1}" srcId="{935D2CEB-BA8A-4DF6-9C16-A5018A4CC158}" destId="{4EBB7F1D-CB54-4FF7-A392-AE8161B769CE}" srcOrd="5" destOrd="0" parTransId="{13052A94-BC17-43DA-9E7E-CCBA89B7A86C}" sibTransId="{F3195E25-DFB9-4490-ACD2-82034E470822}"/>
    <dgm:cxn modelId="{A5FA22ED-50A8-45CB-AE49-34ABEA0283A9}" srcId="{935D2CEB-BA8A-4DF6-9C16-A5018A4CC158}" destId="{D3F0139C-57C6-4811-9027-DDA69918BF8A}" srcOrd="2" destOrd="0" parTransId="{2221C1C5-0275-4BD3-85E7-FE673A2472B4}" sibTransId="{4CBBA262-182A-4259-BAE3-1227BD06FD53}"/>
    <dgm:cxn modelId="{881CCAF1-C596-483F-84B8-BE3734C22268}" type="presOf" srcId="{40EDEFAB-E820-49A8-AE2C-5E4FF54BD98D}" destId="{CD896239-46F3-4050-A8C0-B242958BBA57}" srcOrd="0" destOrd="0" presId="urn:microsoft.com/office/officeart/2018/2/layout/IconVerticalSolidList"/>
    <dgm:cxn modelId="{9C630FD9-A35A-431B-BC8C-3F1FE99F23FA}" type="presParOf" srcId="{3CB70C5F-75F0-4323-A122-9109B522C8CB}" destId="{2FB83A0D-BC1D-4ED4-9A54-7BEC302A07A8}" srcOrd="0" destOrd="0" presId="urn:microsoft.com/office/officeart/2018/2/layout/IconVerticalSolidList"/>
    <dgm:cxn modelId="{AEFD8BAA-0ACD-4D3C-8952-31BA473F6E87}" type="presParOf" srcId="{2FB83A0D-BC1D-4ED4-9A54-7BEC302A07A8}" destId="{A8001128-A224-45E6-A471-1F353DCB3A9E}" srcOrd="0" destOrd="0" presId="urn:microsoft.com/office/officeart/2018/2/layout/IconVerticalSolidList"/>
    <dgm:cxn modelId="{83821898-C85F-462D-8F5F-CB73FDC7E50A}" type="presParOf" srcId="{2FB83A0D-BC1D-4ED4-9A54-7BEC302A07A8}" destId="{016AC0AD-03F6-4DA2-BEE2-A6E09FE3ED69}" srcOrd="1" destOrd="0" presId="urn:microsoft.com/office/officeart/2018/2/layout/IconVerticalSolidList"/>
    <dgm:cxn modelId="{60C171A4-DCF9-431F-B13A-79AAB94A4450}" type="presParOf" srcId="{2FB83A0D-BC1D-4ED4-9A54-7BEC302A07A8}" destId="{FCAB5A44-6FE1-4ABB-8BB0-442F649B5E96}" srcOrd="2" destOrd="0" presId="urn:microsoft.com/office/officeart/2018/2/layout/IconVerticalSolidList"/>
    <dgm:cxn modelId="{750AED6A-61A7-4F67-A77D-B016B8F959DE}" type="presParOf" srcId="{2FB83A0D-BC1D-4ED4-9A54-7BEC302A07A8}" destId="{EDB16D97-6704-4FE0-B4F1-64CDB4E32E2C}" srcOrd="3" destOrd="0" presId="urn:microsoft.com/office/officeart/2018/2/layout/IconVerticalSolidList"/>
    <dgm:cxn modelId="{F3603D6B-5CFB-42B3-88F9-3B63D7A8A2FC}" type="presParOf" srcId="{3CB70C5F-75F0-4323-A122-9109B522C8CB}" destId="{6ED33C80-3234-48CB-9CFD-35895A1EB978}" srcOrd="1" destOrd="0" presId="urn:microsoft.com/office/officeart/2018/2/layout/IconVerticalSolidList"/>
    <dgm:cxn modelId="{743B4B3B-5BE1-437E-98EE-47DC776B5A4F}" type="presParOf" srcId="{3CB70C5F-75F0-4323-A122-9109B522C8CB}" destId="{97B1B61C-14EC-4713-BD59-B0459D0CE471}" srcOrd="2" destOrd="0" presId="urn:microsoft.com/office/officeart/2018/2/layout/IconVerticalSolidList"/>
    <dgm:cxn modelId="{3319E84B-A468-46B5-923C-CA2F0E2F32E2}" type="presParOf" srcId="{97B1B61C-14EC-4713-BD59-B0459D0CE471}" destId="{C51FC3DB-3F05-410D-8AAE-13BCE6515FE4}" srcOrd="0" destOrd="0" presId="urn:microsoft.com/office/officeart/2018/2/layout/IconVerticalSolidList"/>
    <dgm:cxn modelId="{DE2FF988-D0D7-4F23-81A0-2DC7F9F54C2A}" type="presParOf" srcId="{97B1B61C-14EC-4713-BD59-B0459D0CE471}" destId="{074FA99C-8952-4D1A-AD96-BE14682B3F60}" srcOrd="1" destOrd="0" presId="urn:microsoft.com/office/officeart/2018/2/layout/IconVerticalSolidList"/>
    <dgm:cxn modelId="{D4EC258E-390B-4F98-95D9-725F71EC7714}" type="presParOf" srcId="{97B1B61C-14EC-4713-BD59-B0459D0CE471}" destId="{15EDA173-155B-40E9-A06D-35188229BB7A}" srcOrd="2" destOrd="0" presId="urn:microsoft.com/office/officeart/2018/2/layout/IconVerticalSolidList"/>
    <dgm:cxn modelId="{0592BDDC-521B-4895-8868-EDAA2166D1D7}" type="presParOf" srcId="{97B1B61C-14EC-4713-BD59-B0459D0CE471}" destId="{CD896239-46F3-4050-A8C0-B242958BBA57}" srcOrd="3" destOrd="0" presId="urn:microsoft.com/office/officeart/2018/2/layout/IconVerticalSolidList"/>
    <dgm:cxn modelId="{FA144CF2-EF32-4D5B-ADED-C22652C0DA7C}" type="presParOf" srcId="{3CB70C5F-75F0-4323-A122-9109B522C8CB}" destId="{149D6F0A-FAED-42D1-8415-EFA5AE9EC957}" srcOrd="3" destOrd="0" presId="urn:microsoft.com/office/officeart/2018/2/layout/IconVerticalSolidList"/>
    <dgm:cxn modelId="{9E6EAAC9-7DBE-4A85-8735-1BB65F5279F6}" type="presParOf" srcId="{3CB70C5F-75F0-4323-A122-9109B522C8CB}" destId="{0B4149CD-529D-4F53-864A-CF38AE175369}" srcOrd="4" destOrd="0" presId="urn:microsoft.com/office/officeart/2018/2/layout/IconVerticalSolidList"/>
    <dgm:cxn modelId="{7610AB9F-84AE-4743-B41E-E54BE08495A2}" type="presParOf" srcId="{0B4149CD-529D-4F53-864A-CF38AE175369}" destId="{870116B8-1E1F-4981-83E8-8D06AA607E6A}" srcOrd="0" destOrd="0" presId="urn:microsoft.com/office/officeart/2018/2/layout/IconVerticalSolidList"/>
    <dgm:cxn modelId="{33C61ADD-C1EC-4DD2-AC0A-14BE4126E813}" type="presParOf" srcId="{0B4149CD-529D-4F53-864A-CF38AE175369}" destId="{6B14AFD9-BDB1-44C6-B0C2-457531E63B22}" srcOrd="1" destOrd="0" presId="urn:microsoft.com/office/officeart/2018/2/layout/IconVerticalSolidList"/>
    <dgm:cxn modelId="{0BA74C91-0B68-4477-92ED-74CBC99FAE3F}" type="presParOf" srcId="{0B4149CD-529D-4F53-864A-CF38AE175369}" destId="{59882708-E47B-4668-BD25-3CAD2EF8EA7D}" srcOrd="2" destOrd="0" presId="urn:microsoft.com/office/officeart/2018/2/layout/IconVerticalSolidList"/>
    <dgm:cxn modelId="{F7DF013F-8785-474F-995E-CE59918145C1}" type="presParOf" srcId="{0B4149CD-529D-4F53-864A-CF38AE175369}" destId="{8105C460-4DE5-4EA4-B635-630AE0239941}" srcOrd="3" destOrd="0" presId="urn:microsoft.com/office/officeart/2018/2/layout/IconVerticalSolidList"/>
    <dgm:cxn modelId="{73A17A8C-4AA4-49B0-B84F-534771FFC29B}" type="presParOf" srcId="{3CB70C5F-75F0-4323-A122-9109B522C8CB}" destId="{404DBAF8-B87C-4F3F-BCE8-236717DF0F12}" srcOrd="5" destOrd="0" presId="urn:microsoft.com/office/officeart/2018/2/layout/IconVerticalSolidList"/>
    <dgm:cxn modelId="{80C6FF48-E95B-4651-B68C-63A002708389}" type="presParOf" srcId="{3CB70C5F-75F0-4323-A122-9109B522C8CB}" destId="{49CCB012-BFA1-4E3C-BBB1-8FB5890B4DC0}" srcOrd="6" destOrd="0" presId="urn:microsoft.com/office/officeart/2018/2/layout/IconVerticalSolidList"/>
    <dgm:cxn modelId="{941C9B70-E8C3-432A-AAA1-F5B49D67A755}" type="presParOf" srcId="{49CCB012-BFA1-4E3C-BBB1-8FB5890B4DC0}" destId="{7DB8ADBC-6944-4D91-BBD1-EDEF22863806}" srcOrd="0" destOrd="0" presId="urn:microsoft.com/office/officeart/2018/2/layout/IconVerticalSolidList"/>
    <dgm:cxn modelId="{535C7146-9A19-47EF-83F6-CC695D190962}" type="presParOf" srcId="{49CCB012-BFA1-4E3C-BBB1-8FB5890B4DC0}" destId="{868C8D91-CC59-4913-A82D-F84942349B65}" srcOrd="1" destOrd="0" presId="urn:microsoft.com/office/officeart/2018/2/layout/IconVerticalSolidList"/>
    <dgm:cxn modelId="{5D2FA543-82A8-4C0C-B9AE-0DC8C7F708B7}" type="presParOf" srcId="{49CCB012-BFA1-4E3C-BBB1-8FB5890B4DC0}" destId="{82CFD0A8-6A36-4E27-A46B-FB8DF79271F8}" srcOrd="2" destOrd="0" presId="urn:microsoft.com/office/officeart/2018/2/layout/IconVerticalSolidList"/>
    <dgm:cxn modelId="{729FE47E-918F-4F9C-9D57-BF7578484893}" type="presParOf" srcId="{49CCB012-BFA1-4E3C-BBB1-8FB5890B4DC0}" destId="{D3A9EB1A-5DE4-4A33-8CEF-EA9FC86D7C40}" srcOrd="3" destOrd="0" presId="urn:microsoft.com/office/officeart/2018/2/layout/IconVerticalSolidList"/>
    <dgm:cxn modelId="{B4FCF2FE-0EC3-432A-AC1E-D3FC8D391BBC}" type="presParOf" srcId="{3CB70C5F-75F0-4323-A122-9109B522C8CB}" destId="{5A10269D-F995-4BB9-BD1F-709EA108E1F9}" srcOrd="7" destOrd="0" presId="urn:microsoft.com/office/officeart/2018/2/layout/IconVerticalSolidList"/>
    <dgm:cxn modelId="{36787ACF-A4D3-4D21-8317-DE3A6DC90820}" type="presParOf" srcId="{3CB70C5F-75F0-4323-A122-9109B522C8CB}" destId="{4C715FEB-42D9-4641-90DF-4DEB5AC52229}" srcOrd="8" destOrd="0" presId="urn:microsoft.com/office/officeart/2018/2/layout/IconVerticalSolidList"/>
    <dgm:cxn modelId="{3ACA8E4C-F865-4284-8920-AAC1E8A92724}" type="presParOf" srcId="{4C715FEB-42D9-4641-90DF-4DEB5AC52229}" destId="{191227AF-A1C9-4041-A6F0-9896770BBBC6}" srcOrd="0" destOrd="0" presId="urn:microsoft.com/office/officeart/2018/2/layout/IconVerticalSolidList"/>
    <dgm:cxn modelId="{E37BBCDD-108A-48A7-8987-F7987AB88B11}" type="presParOf" srcId="{4C715FEB-42D9-4641-90DF-4DEB5AC52229}" destId="{ECB37BF2-3051-4914-AA1A-F2ECBE075474}" srcOrd="1" destOrd="0" presId="urn:microsoft.com/office/officeart/2018/2/layout/IconVerticalSolidList"/>
    <dgm:cxn modelId="{FA637ED8-109F-478C-A631-57FA4545DAD5}" type="presParOf" srcId="{4C715FEB-42D9-4641-90DF-4DEB5AC52229}" destId="{26610BA2-2601-417C-83ED-2C62608FA7A4}" srcOrd="2" destOrd="0" presId="urn:microsoft.com/office/officeart/2018/2/layout/IconVerticalSolidList"/>
    <dgm:cxn modelId="{5ECB2881-E7A5-4FDB-B748-868AA2223463}" type="presParOf" srcId="{4C715FEB-42D9-4641-90DF-4DEB5AC52229}" destId="{A8606FFC-AD0F-46EB-898C-964C8F791720}" srcOrd="3" destOrd="0" presId="urn:microsoft.com/office/officeart/2018/2/layout/IconVerticalSolidList"/>
    <dgm:cxn modelId="{AA94D81A-B63A-4474-B315-BE6EF0289318}" type="presParOf" srcId="{3CB70C5F-75F0-4323-A122-9109B522C8CB}" destId="{34F8805A-EFC5-4271-9280-FBCE8968062E}" srcOrd="9" destOrd="0" presId="urn:microsoft.com/office/officeart/2018/2/layout/IconVerticalSolidList"/>
    <dgm:cxn modelId="{12742C84-A85E-4057-8A79-A8C00C276627}" type="presParOf" srcId="{3CB70C5F-75F0-4323-A122-9109B522C8CB}" destId="{44219F65-5087-48F5-849A-245171F4F4F9}" srcOrd="10" destOrd="0" presId="urn:microsoft.com/office/officeart/2018/2/layout/IconVerticalSolidList"/>
    <dgm:cxn modelId="{63F38D7B-0F36-41AC-9EC1-101802695990}" type="presParOf" srcId="{44219F65-5087-48F5-849A-245171F4F4F9}" destId="{08B5A405-7C2C-40D1-88CB-082277156732}" srcOrd="0" destOrd="0" presId="urn:microsoft.com/office/officeart/2018/2/layout/IconVerticalSolidList"/>
    <dgm:cxn modelId="{EC1D2E39-6C4B-479C-944F-87C17E21FEB8}" type="presParOf" srcId="{44219F65-5087-48F5-849A-245171F4F4F9}" destId="{26791D28-0CE0-48BA-AF32-16ECB5CD6A3F}" srcOrd="1" destOrd="0" presId="urn:microsoft.com/office/officeart/2018/2/layout/IconVerticalSolidList"/>
    <dgm:cxn modelId="{90BF5444-BA46-4DB0-B118-9B5B9FFD74A5}" type="presParOf" srcId="{44219F65-5087-48F5-849A-245171F4F4F9}" destId="{A6971D60-EC95-4FAF-A750-50AB13B56B16}" srcOrd="2" destOrd="0" presId="urn:microsoft.com/office/officeart/2018/2/layout/IconVerticalSolidList"/>
    <dgm:cxn modelId="{DFDCFA5B-BBBA-4D1F-93B0-B134F0060AB1}" type="presParOf" srcId="{44219F65-5087-48F5-849A-245171F4F4F9}" destId="{79381DD4-6DA5-4B46-8BEB-6E7CFD952A5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C889ABB-81D1-4584-9CFF-65F8B1A9F11B}" type="doc">
      <dgm:prSet loTypeId="urn:microsoft.com/office/officeart/2008/layout/LinedList" loCatId="list" qsTypeId="urn:microsoft.com/office/officeart/2005/8/quickstyle/simple5" qsCatId="simple" csTypeId="urn:microsoft.com/office/officeart/2005/8/colors/colorful5" csCatId="colorful" phldr="1"/>
      <dgm:spPr/>
      <dgm:t>
        <a:bodyPr/>
        <a:lstStyle/>
        <a:p>
          <a:endParaRPr lang="en-US"/>
        </a:p>
      </dgm:t>
    </dgm:pt>
    <dgm:pt modelId="{C1C3BBBF-CEBA-4CD5-9B7C-ECA2625076D2}">
      <dgm:prSet phldrT="[Text]"/>
      <dgm:spPr/>
      <dgm:t>
        <a:bodyPr/>
        <a:lstStyle/>
        <a:p>
          <a:r>
            <a:rPr lang="en-ZA" dirty="0"/>
            <a:t>Learn</a:t>
          </a:r>
          <a:endParaRPr lang="en-US" dirty="0"/>
        </a:p>
      </dgm:t>
    </dgm:pt>
    <dgm:pt modelId="{067538A5-A3B5-43DB-9107-7F7603F2FF71}" type="parTrans" cxnId="{DCC3F5A7-A666-4BAD-AD3C-7350B635C9D9}">
      <dgm:prSet/>
      <dgm:spPr/>
      <dgm:t>
        <a:bodyPr/>
        <a:lstStyle/>
        <a:p>
          <a:endParaRPr lang="en-US"/>
        </a:p>
      </dgm:t>
    </dgm:pt>
    <dgm:pt modelId="{91291349-D4FD-419D-89F6-34C932FE9797}" type="sibTrans" cxnId="{DCC3F5A7-A666-4BAD-AD3C-7350B635C9D9}">
      <dgm:prSet/>
      <dgm:spPr/>
      <dgm:t>
        <a:bodyPr/>
        <a:lstStyle/>
        <a:p>
          <a:endParaRPr lang="en-US"/>
        </a:p>
      </dgm:t>
    </dgm:pt>
    <dgm:pt modelId="{19CAF2A1-A1B8-4A03-BF79-9327ADD60431}">
      <dgm:prSet phldrT="[Text]"/>
      <dgm:spPr/>
      <dgm:t>
        <a:bodyPr/>
        <a:lstStyle/>
        <a:p>
          <a:r>
            <a:rPr lang="en-ZA" dirty="0"/>
            <a:t>Live</a:t>
          </a:r>
          <a:endParaRPr lang="en-US" dirty="0"/>
        </a:p>
      </dgm:t>
    </dgm:pt>
    <dgm:pt modelId="{27F23825-E425-413D-913C-FB09F9F64245}" type="parTrans" cxnId="{8430069F-5098-451E-A0F6-D9564F445465}">
      <dgm:prSet/>
      <dgm:spPr/>
      <dgm:t>
        <a:bodyPr/>
        <a:lstStyle/>
        <a:p>
          <a:endParaRPr lang="en-US"/>
        </a:p>
      </dgm:t>
    </dgm:pt>
    <dgm:pt modelId="{4782359F-F702-4CC4-87C2-43DE59D49F69}" type="sibTrans" cxnId="{8430069F-5098-451E-A0F6-D9564F445465}">
      <dgm:prSet/>
      <dgm:spPr/>
      <dgm:t>
        <a:bodyPr/>
        <a:lstStyle/>
        <a:p>
          <a:endParaRPr lang="en-US"/>
        </a:p>
      </dgm:t>
    </dgm:pt>
    <dgm:pt modelId="{379C5B9E-641B-4F7C-A0F6-B140C84CD57C}">
      <dgm:prSet phldrT="[Text]"/>
      <dgm:spPr/>
      <dgm:t>
        <a:bodyPr/>
        <a:lstStyle/>
        <a:p>
          <a:r>
            <a:rPr lang="en-ZA" dirty="0"/>
            <a:t>Teach</a:t>
          </a:r>
          <a:endParaRPr lang="en-US" dirty="0"/>
        </a:p>
      </dgm:t>
    </dgm:pt>
    <dgm:pt modelId="{044F3449-F1CC-41F2-A040-D844C64B2DDB}" type="parTrans" cxnId="{3D0F6EF4-FA4A-4BAA-BA55-643E6E23D8B7}">
      <dgm:prSet/>
      <dgm:spPr/>
      <dgm:t>
        <a:bodyPr/>
        <a:lstStyle/>
        <a:p>
          <a:endParaRPr lang="en-US"/>
        </a:p>
      </dgm:t>
    </dgm:pt>
    <dgm:pt modelId="{B5532878-04D2-4E8B-8F3C-4DE06A8F257A}" type="sibTrans" cxnId="{3D0F6EF4-FA4A-4BAA-BA55-643E6E23D8B7}">
      <dgm:prSet/>
      <dgm:spPr/>
      <dgm:t>
        <a:bodyPr/>
        <a:lstStyle/>
        <a:p>
          <a:endParaRPr lang="en-US"/>
        </a:p>
      </dgm:t>
    </dgm:pt>
    <dgm:pt modelId="{882769A2-950B-4024-A4C7-11F7A3295D45}">
      <dgm:prSet/>
      <dgm:spPr/>
      <dgm:t>
        <a:bodyPr/>
        <a:lstStyle/>
        <a:p>
          <a:r>
            <a:rPr lang="en-ZA" dirty="0"/>
            <a:t>Embed</a:t>
          </a:r>
          <a:endParaRPr lang="en-US" dirty="0"/>
        </a:p>
      </dgm:t>
    </dgm:pt>
    <dgm:pt modelId="{CB8251F6-BF16-4A58-9EE8-77DB4F62D19A}" type="parTrans" cxnId="{02581432-2E24-4170-ABEF-A1B71C846C05}">
      <dgm:prSet/>
      <dgm:spPr/>
      <dgm:t>
        <a:bodyPr/>
        <a:lstStyle/>
        <a:p>
          <a:endParaRPr lang="en-US"/>
        </a:p>
      </dgm:t>
    </dgm:pt>
    <dgm:pt modelId="{AC04C388-1C2E-4DDD-93D9-74288DD97F83}" type="sibTrans" cxnId="{02581432-2E24-4170-ABEF-A1B71C846C05}">
      <dgm:prSet/>
      <dgm:spPr/>
      <dgm:t>
        <a:bodyPr/>
        <a:lstStyle/>
        <a:p>
          <a:endParaRPr lang="en-US"/>
        </a:p>
      </dgm:t>
    </dgm:pt>
    <dgm:pt modelId="{82205B73-F929-4515-8028-28B7391A96AF}" type="pres">
      <dgm:prSet presAssocID="{4C889ABB-81D1-4584-9CFF-65F8B1A9F11B}" presName="vert0" presStyleCnt="0">
        <dgm:presLayoutVars>
          <dgm:dir/>
          <dgm:animOne val="branch"/>
          <dgm:animLvl val="lvl"/>
        </dgm:presLayoutVars>
      </dgm:prSet>
      <dgm:spPr/>
    </dgm:pt>
    <dgm:pt modelId="{4C3E7899-1CD1-4394-869C-8A60EC754332}" type="pres">
      <dgm:prSet presAssocID="{C1C3BBBF-CEBA-4CD5-9B7C-ECA2625076D2}" presName="thickLine" presStyleLbl="alignNode1" presStyleIdx="0" presStyleCnt="4"/>
      <dgm:spPr/>
    </dgm:pt>
    <dgm:pt modelId="{BD409766-AE09-4EC1-8ACA-417104307093}" type="pres">
      <dgm:prSet presAssocID="{C1C3BBBF-CEBA-4CD5-9B7C-ECA2625076D2}" presName="horz1" presStyleCnt="0"/>
      <dgm:spPr/>
    </dgm:pt>
    <dgm:pt modelId="{6C4A2FD9-9CF9-4B6E-8D52-C25411C15853}" type="pres">
      <dgm:prSet presAssocID="{C1C3BBBF-CEBA-4CD5-9B7C-ECA2625076D2}" presName="tx1" presStyleLbl="revTx" presStyleIdx="0" presStyleCnt="4"/>
      <dgm:spPr/>
    </dgm:pt>
    <dgm:pt modelId="{D024073D-4030-459A-B619-FC45A1AB44C4}" type="pres">
      <dgm:prSet presAssocID="{C1C3BBBF-CEBA-4CD5-9B7C-ECA2625076D2}" presName="vert1" presStyleCnt="0"/>
      <dgm:spPr/>
    </dgm:pt>
    <dgm:pt modelId="{2A21168B-2C86-42BD-B401-084ABCCE284B}" type="pres">
      <dgm:prSet presAssocID="{19CAF2A1-A1B8-4A03-BF79-9327ADD60431}" presName="thickLine" presStyleLbl="alignNode1" presStyleIdx="1" presStyleCnt="4"/>
      <dgm:spPr/>
    </dgm:pt>
    <dgm:pt modelId="{3E34BE06-9802-4E3E-A521-F0AEC67CB8A8}" type="pres">
      <dgm:prSet presAssocID="{19CAF2A1-A1B8-4A03-BF79-9327ADD60431}" presName="horz1" presStyleCnt="0"/>
      <dgm:spPr/>
    </dgm:pt>
    <dgm:pt modelId="{D97A2431-5649-4D2D-AC40-03A6118AA1DB}" type="pres">
      <dgm:prSet presAssocID="{19CAF2A1-A1B8-4A03-BF79-9327ADD60431}" presName="tx1" presStyleLbl="revTx" presStyleIdx="1" presStyleCnt="4"/>
      <dgm:spPr/>
    </dgm:pt>
    <dgm:pt modelId="{57724C6B-AE06-4AA5-B446-F57B9338FFA4}" type="pres">
      <dgm:prSet presAssocID="{19CAF2A1-A1B8-4A03-BF79-9327ADD60431}" presName="vert1" presStyleCnt="0"/>
      <dgm:spPr/>
    </dgm:pt>
    <dgm:pt modelId="{B51FA6D6-D299-4EFA-BCD9-6450084C23A7}" type="pres">
      <dgm:prSet presAssocID="{379C5B9E-641B-4F7C-A0F6-B140C84CD57C}" presName="thickLine" presStyleLbl="alignNode1" presStyleIdx="2" presStyleCnt="4"/>
      <dgm:spPr/>
    </dgm:pt>
    <dgm:pt modelId="{75DA6BAE-1D9F-485D-82BF-3123CBACBF72}" type="pres">
      <dgm:prSet presAssocID="{379C5B9E-641B-4F7C-A0F6-B140C84CD57C}" presName="horz1" presStyleCnt="0"/>
      <dgm:spPr/>
    </dgm:pt>
    <dgm:pt modelId="{BD21CE37-26F7-47A7-B553-9DBC17A36989}" type="pres">
      <dgm:prSet presAssocID="{379C5B9E-641B-4F7C-A0F6-B140C84CD57C}" presName="tx1" presStyleLbl="revTx" presStyleIdx="2" presStyleCnt="4"/>
      <dgm:spPr/>
    </dgm:pt>
    <dgm:pt modelId="{40D81EAB-EB54-4A56-B211-8686F525DDCC}" type="pres">
      <dgm:prSet presAssocID="{379C5B9E-641B-4F7C-A0F6-B140C84CD57C}" presName="vert1" presStyleCnt="0"/>
      <dgm:spPr/>
    </dgm:pt>
    <dgm:pt modelId="{710CF557-F0DA-47EB-A5D9-C2DA600D60A8}" type="pres">
      <dgm:prSet presAssocID="{882769A2-950B-4024-A4C7-11F7A3295D45}" presName="thickLine" presStyleLbl="alignNode1" presStyleIdx="3" presStyleCnt="4"/>
      <dgm:spPr/>
    </dgm:pt>
    <dgm:pt modelId="{0DEED9B7-46EB-4E5F-ACFC-7F6104887FED}" type="pres">
      <dgm:prSet presAssocID="{882769A2-950B-4024-A4C7-11F7A3295D45}" presName="horz1" presStyleCnt="0"/>
      <dgm:spPr/>
    </dgm:pt>
    <dgm:pt modelId="{42DDE60D-494B-4F6C-BF0E-B898824CBD00}" type="pres">
      <dgm:prSet presAssocID="{882769A2-950B-4024-A4C7-11F7A3295D45}" presName="tx1" presStyleLbl="revTx" presStyleIdx="3" presStyleCnt="4"/>
      <dgm:spPr/>
    </dgm:pt>
    <dgm:pt modelId="{BC828386-0817-405D-A347-2C3D84FC5352}" type="pres">
      <dgm:prSet presAssocID="{882769A2-950B-4024-A4C7-11F7A3295D45}" presName="vert1" presStyleCnt="0"/>
      <dgm:spPr/>
    </dgm:pt>
  </dgm:ptLst>
  <dgm:cxnLst>
    <dgm:cxn modelId="{3612E41E-FDE0-42A4-9197-96520CC67AA9}" type="presOf" srcId="{4C889ABB-81D1-4584-9CFF-65F8B1A9F11B}" destId="{82205B73-F929-4515-8028-28B7391A96AF}" srcOrd="0" destOrd="0" presId="urn:microsoft.com/office/officeart/2008/layout/LinedList"/>
    <dgm:cxn modelId="{02581432-2E24-4170-ABEF-A1B71C846C05}" srcId="{4C889ABB-81D1-4584-9CFF-65F8B1A9F11B}" destId="{882769A2-950B-4024-A4C7-11F7A3295D45}" srcOrd="3" destOrd="0" parTransId="{CB8251F6-BF16-4A58-9EE8-77DB4F62D19A}" sibTransId="{AC04C388-1C2E-4DDD-93D9-74288DD97F83}"/>
    <dgm:cxn modelId="{8430069F-5098-451E-A0F6-D9564F445465}" srcId="{4C889ABB-81D1-4584-9CFF-65F8B1A9F11B}" destId="{19CAF2A1-A1B8-4A03-BF79-9327ADD60431}" srcOrd="1" destOrd="0" parTransId="{27F23825-E425-413D-913C-FB09F9F64245}" sibTransId="{4782359F-F702-4CC4-87C2-43DE59D49F69}"/>
    <dgm:cxn modelId="{DCC3F5A7-A666-4BAD-AD3C-7350B635C9D9}" srcId="{4C889ABB-81D1-4584-9CFF-65F8B1A9F11B}" destId="{C1C3BBBF-CEBA-4CD5-9B7C-ECA2625076D2}" srcOrd="0" destOrd="0" parTransId="{067538A5-A3B5-43DB-9107-7F7603F2FF71}" sibTransId="{91291349-D4FD-419D-89F6-34C932FE9797}"/>
    <dgm:cxn modelId="{7A664CB9-7F8E-4550-A16C-B2F036549806}" type="presOf" srcId="{379C5B9E-641B-4F7C-A0F6-B140C84CD57C}" destId="{BD21CE37-26F7-47A7-B553-9DBC17A36989}" srcOrd="0" destOrd="0" presId="urn:microsoft.com/office/officeart/2008/layout/LinedList"/>
    <dgm:cxn modelId="{AB1294BF-6F8D-4413-80BD-F061227907DD}" type="presOf" srcId="{882769A2-950B-4024-A4C7-11F7A3295D45}" destId="{42DDE60D-494B-4F6C-BF0E-B898824CBD00}" srcOrd="0" destOrd="0" presId="urn:microsoft.com/office/officeart/2008/layout/LinedList"/>
    <dgm:cxn modelId="{08DAE6C5-42CC-4EB9-9F15-EE18F5AD5561}" type="presOf" srcId="{C1C3BBBF-CEBA-4CD5-9B7C-ECA2625076D2}" destId="{6C4A2FD9-9CF9-4B6E-8D52-C25411C15853}" srcOrd="0" destOrd="0" presId="urn:microsoft.com/office/officeart/2008/layout/LinedList"/>
    <dgm:cxn modelId="{3D0F6EF4-FA4A-4BAA-BA55-643E6E23D8B7}" srcId="{4C889ABB-81D1-4584-9CFF-65F8B1A9F11B}" destId="{379C5B9E-641B-4F7C-A0F6-B140C84CD57C}" srcOrd="2" destOrd="0" parTransId="{044F3449-F1CC-41F2-A040-D844C64B2DDB}" sibTransId="{B5532878-04D2-4E8B-8F3C-4DE06A8F257A}"/>
    <dgm:cxn modelId="{82F0A4FC-D28D-4DB4-A3B6-C9BFDDB26E06}" type="presOf" srcId="{19CAF2A1-A1B8-4A03-BF79-9327ADD60431}" destId="{D97A2431-5649-4D2D-AC40-03A6118AA1DB}" srcOrd="0" destOrd="0" presId="urn:microsoft.com/office/officeart/2008/layout/LinedList"/>
    <dgm:cxn modelId="{4F8EDCDB-82E9-4FC0-AFE6-69F58EA4D298}" type="presParOf" srcId="{82205B73-F929-4515-8028-28B7391A96AF}" destId="{4C3E7899-1CD1-4394-869C-8A60EC754332}" srcOrd="0" destOrd="0" presId="urn:microsoft.com/office/officeart/2008/layout/LinedList"/>
    <dgm:cxn modelId="{14DE40A0-F62F-407E-B49D-74F6FC1972D9}" type="presParOf" srcId="{82205B73-F929-4515-8028-28B7391A96AF}" destId="{BD409766-AE09-4EC1-8ACA-417104307093}" srcOrd="1" destOrd="0" presId="urn:microsoft.com/office/officeart/2008/layout/LinedList"/>
    <dgm:cxn modelId="{D1E54E0D-23CE-4237-9742-4D6568109A56}" type="presParOf" srcId="{BD409766-AE09-4EC1-8ACA-417104307093}" destId="{6C4A2FD9-9CF9-4B6E-8D52-C25411C15853}" srcOrd="0" destOrd="0" presId="urn:microsoft.com/office/officeart/2008/layout/LinedList"/>
    <dgm:cxn modelId="{FC9ACB8B-5D1D-426E-802A-435BA52EAF02}" type="presParOf" srcId="{BD409766-AE09-4EC1-8ACA-417104307093}" destId="{D024073D-4030-459A-B619-FC45A1AB44C4}" srcOrd="1" destOrd="0" presId="urn:microsoft.com/office/officeart/2008/layout/LinedList"/>
    <dgm:cxn modelId="{BA9D9556-39D2-43D0-9EA4-A5DF05FC3F95}" type="presParOf" srcId="{82205B73-F929-4515-8028-28B7391A96AF}" destId="{2A21168B-2C86-42BD-B401-084ABCCE284B}" srcOrd="2" destOrd="0" presId="urn:microsoft.com/office/officeart/2008/layout/LinedList"/>
    <dgm:cxn modelId="{D27EC747-68DD-43A6-BB57-25294D905BD4}" type="presParOf" srcId="{82205B73-F929-4515-8028-28B7391A96AF}" destId="{3E34BE06-9802-4E3E-A521-F0AEC67CB8A8}" srcOrd="3" destOrd="0" presId="urn:microsoft.com/office/officeart/2008/layout/LinedList"/>
    <dgm:cxn modelId="{9E74401B-2D24-45D2-8697-3337E6588F04}" type="presParOf" srcId="{3E34BE06-9802-4E3E-A521-F0AEC67CB8A8}" destId="{D97A2431-5649-4D2D-AC40-03A6118AA1DB}" srcOrd="0" destOrd="0" presId="urn:microsoft.com/office/officeart/2008/layout/LinedList"/>
    <dgm:cxn modelId="{4B42FB88-BA2E-42B8-BB09-255BA8CA4D22}" type="presParOf" srcId="{3E34BE06-9802-4E3E-A521-F0AEC67CB8A8}" destId="{57724C6B-AE06-4AA5-B446-F57B9338FFA4}" srcOrd="1" destOrd="0" presId="urn:microsoft.com/office/officeart/2008/layout/LinedList"/>
    <dgm:cxn modelId="{E9C5D25B-6C53-40CA-9C58-119B2EDC5D79}" type="presParOf" srcId="{82205B73-F929-4515-8028-28B7391A96AF}" destId="{B51FA6D6-D299-4EFA-BCD9-6450084C23A7}" srcOrd="4" destOrd="0" presId="urn:microsoft.com/office/officeart/2008/layout/LinedList"/>
    <dgm:cxn modelId="{8B5FB0D9-0FEB-4E8A-B46A-3ED9F4D7615B}" type="presParOf" srcId="{82205B73-F929-4515-8028-28B7391A96AF}" destId="{75DA6BAE-1D9F-485D-82BF-3123CBACBF72}" srcOrd="5" destOrd="0" presId="urn:microsoft.com/office/officeart/2008/layout/LinedList"/>
    <dgm:cxn modelId="{B5D9FDFD-0F98-4B84-809A-584E7D83CFCA}" type="presParOf" srcId="{75DA6BAE-1D9F-485D-82BF-3123CBACBF72}" destId="{BD21CE37-26F7-47A7-B553-9DBC17A36989}" srcOrd="0" destOrd="0" presId="urn:microsoft.com/office/officeart/2008/layout/LinedList"/>
    <dgm:cxn modelId="{C87B9B5A-E747-41B3-AADE-421C898E7340}" type="presParOf" srcId="{75DA6BAE-1D9F-485D-82BF-3123CBACBF72}" destId="{40D81EAB-EB54-4A56-B211-8686F525DDCC}" srcOrd="1" destOrd="0" presId="urn:microsoft.com/office/officeart/2008/layout/LinedList"/>
    <dgm:cxn modelId="{167DD612-D0C8-485C-8917-DECAD77F6ED9}" type="presParOf" srcId="{82205B73-F929-4515-8028-28B7391A96AF}" destId="{710CF557-F0DA-47EB-A5D9-C2DA600D60A8}" srcOrd="6" destOrd="0" presId="urn:microsoft.com/office/officeart/2008/layout/LinedList"/>
    <dgm:cxn modelId="{8D0865B4-F8A4-48AB-A41E-980BA63FD0FC}" type="presParOf" srcId="{82205B73-F929-4515-8028-28B7391A96AF}" destId="{0DEED9B7-46EB-4E5F-ACFC-7F6104887FED}" srcOrd="7" destOrd="0" presId="urn:microsoft.com/office/officeart/2008/layout/LinedList"/>
    <dgm:cxn modelId="{C20E79D7-92E0-48C2-B178-0E12AE148881}" type="presParOf" srcId="{0DEED9B7-46EB-4E5F-ACFC-7F6104887FED}" destId="{42DDE60D-494B-4F6C-BF0E-B898824CBD00}" srcOrd="0" destOrd="0" presId="urn:microsoft.com/office/officeart/2008/layout/LinedList"/>
    <dgm:cxn modelId="{E3D2DC04-0F37-48E4-8B0A-AA47B5A183F9}" type="presParOf" srcId="{0DEED9B7-46EB-4E5F-ACFC-7F6104887FED}" destId="{BC828386-0817-405D-A347-2C3D84FC535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E2AAC3B-58CA-4DE6-BF52-CE331B27C7EF}"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62C3570A-578B-4D1B-8F87-C63F4B79BFE8}">
      <dgm:prSet/>
      <dgm:spPr/>
      <dgm:t>
        <a:bodyPr/>
        <a:lstStyle/>
        <a:p>
          <a:r>
            <a:rPr lang="en-ZA"/>
            <a:t>Think more about our weaknesses and how we can fix them?</a:t>
          </a:r>
          <a:endParaRPr lang="en-US"/>
        </a:p>
      </dgm:t>
    </dgm:pt>
    <dgm:pt modelId="{43D4BD9E-AD36-4B66-ADDE-920D8320E151}" type="parTrans" cxnId="{A304F5BF-4B07-4D08-B6D3-2F230CFC0FD8}">
      <dgm:prSet/>
      <dgm:spPr/>
      <dgm:t>
        <a:bodyPr/>
        <a:lstStyle/>
        <a:p>
          <a:endParaRPr lang="en-US"/>
        </a:p>
      </dgm:t>
    </dgm:pt>
    <dgm:pt modelId="{05DFCB64-D0B4-48A2-A209-508DD5D4EE98}" type="sibTrans" cxnId="{A304F5BF-4B07-4D08-B6D3-2F230CFC0FD8}">
      <dgm:prSet/>
      <dgm:spPr/>
      <dgm:t>
        <a:bodyPr/>
        <a:lstStyle/>
        <a:p>
          <a:endParaRPr lang="en-US"/>
        </a:p>
      </dgm:t>
    </dgm:pt>
    <dgm:pt modelId="{A765528C-F74F-4966-AEB3-4C5A446CF9AC}">
      <dgm:prSet/>
      <dgm:spPr/>
      <dgm:t>
        <a:bodyPr/>
        <a:lstStyle/>
        <a:p>
          <a:r>
            <a:rPr lang="en-ZA"/>
            <a:t>Think about our strengths and build on what is working?</a:t>
          </a:r>
          <a:endParaRPr lang="en-US"/>
        </a:p>
      </dgm:t>
    </dgm:pt>
    <dgm:pt modelId="{5A7404A5-9DF4-44C9-A30D-E2C3A1B314AB}" type="parTrans" cxnId="{C5CBF8A7-8AF9-4B6C-B657-C644792C2A97}">
      <dgm:prSet/>
      <dgm:spPr/>
      <dgm:t>
        <a:bodyPr/>
        <a:lstStyle/>
        <a:p>
          <a:endParaRPr lang="en-US"/>
        </a:p>
      </dgm:t>
    </dgm:pt>
    <dgm:pt modelId="{A5C95F88-039B-47EE-B1F2-410B81A8519D}" type="sibTrans" cxnId="{C5CBF8A7-8AF9-4B6C-B657-C644792C2A97}">
      <dgm:prSet/>
      <dgm:spPr/>
      <dgm:t>
        <a:bodyPr/>
        <a:lstStyle/>
        <a:p>
          <a:endParaRPr lang="en-US"/>
        </a:p>
      </dgm:t>
    </dgm:pt>
    <dgm:pt modelId="{2BBEDCA8-9D69-4650-BF5D-063F33011B0A}" type="pres">
      <dgm:prSet presAssocID="{EE2AAC3B-58CA-4DE6-BF52-CE331B27C7EF}" presName="vert0" presStyleCnt="0">
        <dgm:presLayoutVars>
          <dgm:dir/>
          <dgm:animOne val="branch"/>
          <dgm:animLvl val="lvl"/>
        </dgm:presLayoutVars>
      </dgm:prSet>
      <dgm:spPr/>
    </dgm:pt>
    <dgm:pt modelId="{A2BBCF89-C7E0-4265-AAC5-EBC0250F75D7}" type="pres">
      <dgm:prSet presAssocID="{62C3570A-578B-4D1B-8F87-C63F4B79BFE8}" presName="thickLine" presStyleLbl="alignNode1" presStyleIdx="0" presStyleCnt="2"/>
      <dgm:spPr/>
    </dgm:pt>
    <dgm:pt modelId="{B5763D28-128E-4C58-895E-14A709B27099}" type="pres">
      <dgm:prSet presAssocID="{62C3570A-578B-4D1B-8F87-C63F4B79BFE8}" presName="horz1" presStyleCnt="0"/>
      <dgm:spPr/>
    </dgm:pt>
    <dgm:pt modelId="{4D01DBA4-D697-486F-941B-0A06EA9FE71C}" type="pres">
      <dgm:prSet presAssocID="{62C3570A-578B-4D1B-8F87-C63F4B79BFE8}" presName="tx1" presStyleLbl="revTx" presStyleIdx="0" presStyleCnt="2"/>
      <dgm:spPr/>
    </dgm:pt>
    <dgm:pt modelId="{1F02F879-5589-45A6-8051-F2E1BFCBFA27}" type="pres">
      <dgm:prSet presAssocID="{62C3570A-578B-4D1B-8F87-C63F4B79BFE8}" presName="vert1" presStyleCnt="0"/>
      <dgm:spPr/>
    </dgm:pt>
    <dgm:pt modelId="{04389909-9718-4E13-9AF7-E3703FE5A4EF}" type="pres">
      <dgm:prSet presAssocID="{A765528C-F74F-4966-AEB3-4C5A446CF9AC}" presName="thickLine" presStyleLbl="alignNode1" presStyleIdx="1" presStyleCnt="2"/>
      <dgm:spPr/>
    </dgm:pt>
    <dgm:pt modelId="{1EAFF4E6-54DE-4B65-9342-DA1E0B6E4675}" type="pres">
      <dgm:prSet presAssocID="{A765528C-F74F-4966-AEB3-4C5A446CF9AC}" presName="horz1" presStyleCnt="0"/>
      <dgm:spPr/>
    </dgm:pt>
    <dgm:pt modelId="{C1DE8D6D-20A1-40CE-9F15-073059BE5FF0}" type="pres">
      <dgm:prSet presAssocID="{A765528C-F74F-4966-AEB3-4C5A446CF9AC}" presName="tx1" presStyleLbl="revTx" presStyleIdx="1" presStyleCnt="2"/>
      <dgm:spPr/>
    </dgm:pt>
    <dgm:pt modelId="{75BC1895-C651-4025-8F2F-2EEF21704874}" type="pres">
      <dgm:prSet presAssocID="{A765528C-F74F-4966-AEB3-4C5A446CF9AC}" presName="vert1" presStyleCnt="0"/>
      <dgm:spPr/>
    </dgm:pt>
  </dgm:ptLst>
  <dgm:cxnLst>
    <dgm:cxn modelId="{8C0E8B2F-9CDC-4451-AC53-C977B5BB859B}" type="presOf" srcId="{62C3570A-578B-4D1B-8F87-C63F4B79BFE8}" destId="{4D01DBA4-D697-486F-941B-0A06EA9FE71C}" srcOrd="0" destOrd="0" presId="urn:microsoft.com/office/officeart/2008/layout/LinedList"/>
    <dgm:cxn modelId="{45468A32-311E-442D-9C87-D63F7A7B9E7C}" type="presOf" srcId="{A765528C-F74F-4966-AEB3-4C5A446CF9AC}" destId="{C1DE8D6D-20A1-40CE-9F15-073059BE5FF0}" srcOrd="0" destOrd="0" presId="urn:microsoft.com/office/officeart/2008/layout/LinedList"/>
    <dgm:cxn modelId="{D3DAE46E-AC34-4481-A2DC-9C3186D86A7B}" type="presOf" srcId="{EE2AAC3B-58CA-4DE6-BF52-CE331B27C7EF}" destId="{2BBEDCA8-9D69-4650-BF5D-063F33011B0A}" srcOrd="0" destOrd="0" presId="urn:microsoft.com/office/officeart/2008/layout/LinedList"/>
    <dgm:cxn modelId="{C5CBF8A7-8AF9-4B6C-B657-C644792C2A97}" srcId="{EE2AAC3B-58CA-4DE6-BF52-CE331B27C7EF}" destId="{A765528C-F74F-4966-AEB3-4C5A446CF9AC}" srcOrd="1" destOrd="0" parTransId="{5A7404A5-9DF4-44C9-A30D-E2C3A1B314AB}" sibTransId="{A5C95F88-039B-47EE-B1F2-410B81A8519D}"/>
    <dgm:cxn modelId="{A304F5BF-4B07-4D08-B6D3-2F230CFC0FD8}" srcId="{EE2AAC3B-58CA-4DE6-BF52-CE331B27C7EF}" destId="{62C3570A-578B-4D1B-8F87-C63F4B79BFE8}" srcOrd="0" destOrd="0" parTransId="{43D4BD9E-AD36-4B66-ADDE-920D8320E151}" sibTransId="{05DFCB64-D0B4-48A2-A209-508DD5D4EE98}"/>
    <dgm:cxn modelId="{9602590E-E0F8-49B7-BB59-A21EAE575567}" type="presParOf" srcId="{2BBEDCA8-9D69-4650-BF5D-063F33011B0A}" destId="{A2BBCF89-C7E0-4265-AAC5-EBC0250F75D7}" srcOrd="0" destOrd="0" presId="urn:microsoft.com/office/officeart/2008/layout/LinedList"/>
    <dgm:cxn modelId="{32EA4428-CB86-446C-B481-4CD74EF74524}" type="presParOf" srcId="{2BBEDCA8-9D69-4650-BF5D-063F33011B0A}" destId="{B5763D28-128E-4C58-895E-14A709B27099}" srcOrd="1" destOrd="0" presId="urn:microsoft.com/office/officeart/2008/layout/LinedList"/>
    <dgm:cxn modelId="{7F2474AE-949A-4DDF-A37C-D2A0A595EB2B}" type="presParOf" srcId="{B5763D28-128E-4C58-895E-14A709B27099}" destId="{4D01DBA4-D697-486F-941B-0A06EA9FE71C}" srcOrd="0" destOrd="0" presId="urn:microsoft.com/office/officeart/2008/layout/LinedList"/>
    <dgm:cxn modelId="{D99C6EE3-4AF4-4AAA-8CC6-353BFCCB0B54}" type="presParOf" srcId="{B5763D28-128E-4C58-895E-14A709B27099}" destId="{1F02F879-5589-45A6-8051-F2E1BFCBFA27}" srcOrd="1" destOrd="0" presId="urn:microsoft.com/office/officeart/2008/layout/LinedList"/>
    <dgm:cxn modelId="{B0AADD88-933B-4E83-B3F3-CEFA37E46518}" type="presParOf" srcId="{2BBEDCA8-9D69-4650-BF5D-063F33011B0A}" destId="{04389909-9718-4E13-9AF7-E3703FE5A4EF}" srcOrd="2" destOrd="0" presId="urn:microsoft.com/office/officeart/2008/layout/LinedList"/>
    <dgm:cxn modelId="{F7F5E2ED-BCB3-4F99-9C5A-50A53E8CD810}" type="presParOf" srcId="{2BBEDCA8-9D69-4650-BF5D-063F33011B0A}" destId="{1EAFF4E6-54DE-4B65-9342-DA1E0B6E4675}" srcOrd="3" destOrd="0" presId="urn:microsoft.com/office/officeart/2008/layout/LinedList"/>
    <dgm:cxn modelId="{DB1A5257-EAAE-496E-B52A-F2A171A76E03}" type="presParOf" srcId="{1EAFF4E6-54DE-4B65-9342-DA1E0B6E4675}" destId="{C1DE8D6D-20A1-40CE-9F15-073059BE5FF0}" srcOrd="0" destOrd="0" presId="urn:microsoft.com/office/officeart/2008/layout/LinedList"/>
    <dgm:cxn modelId="{8056CC46-8EB5-4107-9B48-9942F263AA61}" type="presParOf" srcId="{1EAFF4E6-54DE-4B65-9342-DA1E0B6E4675}" destId="{75BC1895-C651-4025-8F2F-2EEF2170487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A73EE32-B64C-414B-8447-7A287186337A}"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9F5D7A71-D46B-4CA3-B11F-147D987D7811}">
      <dgm:prSet/>
      <dgm:spPr/>
      <dgm:t>
        <a:bodyPr/>
        <a:lstStyle/>
        <a:p>
          <a:r>
            <a:rPr lang="en-ZA" b="0" i="0" baseline="0"/>
            <a:t>Research suggests that when people spend more time using their strengths and talking about them, they get excited and energised (Cooperrider, 2012).</a:t>
          </a:r>
          <a:endParaRPr lang="en-US"/>
        </a:p>
      </dgm:t>
    </dgm:pt>
    <dgm:pt modelId="{A403BD4A-F158-4F04-84FD-CF413C5144A0}" type="parTrans" cxnId="{7D9FA27D-54D3-44CD-9418-F05A7E2B5F85}">
      <dgm:prSet/>
      <dgm:spPr/>
      <dgm:t>
        <a:bodyPr/>
        <a:lstStyle/>
        <a:p>
          <a:endParaRPr lang="en-US"/>
        </a:p>
      </dgm:t>
    </dgm:pt>
    <dgm:pt modelId="{178AB842-2C48-4707-97E1-09238D3DD38D}" type="sibTrans" cxnId="{7D9FA27D-54D3-44CD-9418-F05A7E2B5F85}">
      <dgm:prSet/>
      <dgm:spPr/>
      <dgm:t>
        <a:bodyPr/>
        <a:lstStyle/>
        <a:p>
          <a:endParaRPr lang="en-US"/>
        </a:p>
      </dgm:t>
    </dgm:pt>
    <dgm:pt modelId="{8D571D8D-25F8-4619-9C87-64A5D7DE8F37}">
      <dgm:prSet/>
      <dgm:spPr/>
      <dgm:t>
        <a:bodyPr/>
        <a:lstStyle/>
        <a:p>
          <a:r>
            <a:rPr lang="en-ZA" b="0" i="0" baseline="0" dirty="0"/>
            <a:t>So, why not try to identify your character strengths? </a:t>
          </a:r>
          <a:endParaRPr lang="en-US" dirty="0"/>
        </a:p>
      </dgm:t>
    </dgm:pt>
    <dgm:pt modelId="{72D8F11F-7A12-4478-99CA-2C6A51950CC0}" type="parTrans" cxnId="{79969E7B-2554-46EE-98CD-E0A68D12C14C}">
      <dgm:prSet/>
      <dgm:spPr/>
      <dgm:t>
        <a:bodyPr/>
        <a:lstStyle/>
        <a:p>
          <a:endParaRPr lang="en-US"/>
        </a:p>
      </dgm:t>
    </dgm:pt>
    <dgm:pt modelId="{3838A7C2-540A-450E-A6E1-47F91006DFCE}" type="sibTrans" cxnId="{79969E7B-2554-46EE-98CD-E0A68D12C14C}">
      <dgm:prSet/>
      <dgm:spPr/>
      <dgm:t>
        <a:bodyPr/>
        <a:lstStyle/>
        <a:p>
          <a:endParaRPr lang="en-US"/>
        </a:p>
      </dgm:t>
    </dgm:pt>
    <dgm:pt modelId="{4A6C52C8-6716-49B7-BD1A-A0D403E00418}">
      <dgm:prSet/>
      <dgm:spPr/>
      <dgm:t>
        <a:bodyPr/>
        <a:lstStyle/>
        <a:p>
          <a:r>
            <a:rPr lang="en-ZA" b="0" i="0" baseline="0" dirty="0"/>
            <a:t>What are CHARACTER STRENGTHS? </a:t>
          </a:r>
          <a:endParaRPr lang="en-US" dirty="0"/>
        </a:p>
      </dgm:t>
    </dgm:pt>
    <dgm:pt modelId="{65C18621-02F5-4274-89C9-24E5365BA852}" type="parTrans" cxnId="{927F9856-05E4-450B-8FEB-E77886A0C24C}">
      <dgm:prSet/>
      <dgm:spPr/>
      <dgm:t>
        <a:bodyPr/>
        <a:lstStyle/>
        <a:p>
          <a:endParaRPr lang="en-US"/>
        </a:p>
      </dgm:t>
    </dgm:pt>
    <dgm:pt modelId="{2B4277E3-A4CC-494B-A1E8-AFCA743ACF87}" type="sibTrans" cxnId="{927F9856-05E4-450B-8FEB-E77886A0C24C}">
      <dgm:prSet/>
      <dgm:spPr/>
      <dgm:t>
        <a:bodyPr/>
        <a:lstStyle/>
        <a:p>
          <a:endParaRPr lang="en-US"/>
        </a:p>
      </dgm:t>
    </dgm:pt>
    <dgm:pt modelId="{BEE10B49-1B5F-4C87-A9C0-3341C70B53A1}" type="pres">
      <dgm:prSet presAssocID="{AA73EE32-B64C-414B-8447-7A287186337A}" presName="root" presStyleCnt="0">
        <dgm:presLayoutVars>
          <dgm:dir/>
          <dgm:resizeHandles val="exact"/>
        </dgm:presLayoutVars>
      </dgm:prSet>
      <dgm:spPr/>
    </dgm:pt>
    <dgm:pt modelId="{F64351DA-EE93-42A8-9854-B1BF7C9E154F}" type="pres">
      <dgm:prSet presAssocID="{9F5D7A71-D46B-4CA3-B11F-147D987D7811}" presName="compNode" presStyleCnt="0"/>
      <dgm:spPr/>
    </dgm:pt>
    <dgm:pt modelId="{215FA118-BC30-4DCF-84F6-33428A9EC328}" type="pres">
      <dgm:prSet presAssocID="{9F5D7A71-D46B-4CA3-B11F-147D987D7811}" presName="bgRect" presStyleLbl="bgShp" presStyleIdx="0" presStyleCnt="3"/>
      <dgm:spPr/>
    </dgm:pt>
    <dgm:pt modelId="{97C63F96-E0CF-4D44-BEC0-BEBE0C5AF7DA}" type="pres">
      <dgm:prSet presAssocID="{9F5D7A71-D46B-4CA3-B11F-147D987D781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ight Bulb and Gear"/>
        </a:ext>
      </dgm:extLst>
    </dgm:pt>
    <dgm:pt modelId="{5D308032-E5F6-4A81-A452-7A40AA678197}" type="pres">
      <dgm:prSet presAssocID="{9F5D7A71-D46B-4CA3-B11F-147D987D7811}" presName="spaceRect" presStyleCnt="0"/>
      <dgm:spPr/>
    </dgm:pt>
    <dgm:pt modelId="{E078137F-32FD-4B09-BED7-A958854BBA87}" type="pres">
      <dgm:prSet presAssocID="{9F5D7A71-D46B-4CA3-B11F-147D987D7811}" presName="parTx" presStyleLbl="revTx" presStyleIdx="0" presStyleCnt="3">
        <dgm:presLayoutVars>
          <dgm:chMax val="0"/>
          <dgm:chPref val="0"/>
        </dgm:presLayoutVars>
      </dgm:prSet>
      <dgm:spPr/>
    </dgm:pt>
    <dgm:pt modelId="{1F6D4B70-5E05-4ED7-A499-DF5D31816F7C}" type="pres">
      <dgm:prSet presAssocID="{178AB842-2C48-4707-97E1-09238D3DD38D}" presName="sibTrans" presStyleCnt="0"/>
      <dgm:spPr/>
    </dgm:pt>
    <dgm:pt modelId="{F7DBF1A6-AD0C-4724-BDF8-F23B7F009BD4}" type="pres">
      <dgm:prSet presAssocID="{8D571D8D-25F8-4619-9C87-64A5D7DE8F37}" presName="compNode" presStyleCnt="0"/>
      <dgm:spPr/>
    </dgm:pt>
    <dgm:pt modelId="{E306A7CE-20FB-4ED1-8BB5-32C0DB36C32F}" type="pres">
      <dgm:prSet presAssocID="{8D571D8D-25F8-4619-9C87-64A5D7DE8F37}" presName="bgRect" presStyleLbl="bgShp" presStyleIdx="1" presStyleCnt="3"/>
      <dgm:spPr/>
    </dgm:pt>
    <dgm:pt modelId="{1782B3E4-CDF1-4A89-871B-F406B125BE1A}" type="pres">
      <dgm:prSet presAssocID="{8D571D8D-25F8-4619-9C87-64A5D7DE8F3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xclamation Mark"/>
        </a:ext>
      </dgm:extLst>
    </dgm:pt>
    <dgm:pt modelId="{BE689AB9-F42A-4669-A3F7-ABE030683A4D}" type="pres">
      <dgm:prSet presAssocID="{8D571D8D-25F8-4619-9C87-64A5D7DE8F37}" presName="spaceRect" presStyleCnt="0"/>
      <dgm:spPr/>
    </dgm:pt>
    <dgm:pt modelId="{F767CDB1-A2A4-4203-9D08-A1CF8A9011AB}" type="pres">
      <dgm:prSet presAssocID="{8D571D8D-25F8-4619-9C87-64A5D7DE8F37}" presName="parTx" presStyleLbl="revTx" presStyleIdx="1" presStyleCnt="3">
        <dgm:presLayoutVars>
          <dgm:chMax val="0"/>
          <dgm:chPref val="0"/>
        </dgm:presLayoutVars>
      </dgm:prSet>
      <dgm:spPr/>
    </dgm:pt>
    <dgm:pt modelId="{2C7B70A4-32A2-4FC5-B7E6-8209008A02AA}" type="pres">
      <dgm:prSet presAssocID="{3838A7C2-540A-450E-A6E1-47F91006DFCE}" presName="sibTrans" presStyleCnt="0"/>
      <dgm:spPr/>
    </dgm:pt>
    <dgm:pt modelId="{CBA56E4E-C8D7-482B-9A42-F19A24FB6BAD}" type="pres">
      <dgm:prSet presAssocID="{4A6C52C8-6716-49B7-BD1A-A0D403E00418}" presName="compNode" presStyleCnt="0"/>
      <dgm:spPr/>
    </dgm:pt>
    <dgm:pt modelId="{B1093426-6CF3-44EA-A870-35ED378C056E}" type="pres">
      <dgm:prSet presAssocID="{4A6C52C8-6716-49B7-BD1A-A0D403E00418}" presName="bgRect" presStyleLbl="bgShp" presStyleIdx="2" presStyleCnt="3"/>
      <dgm:spPr/>
    </dgm:pt>
    <dgm:pt modelId="{2F73BDB8-A2BA-4C61-9FDB-4485BF435F83}" type="pres">
      <dgm:prSet presAssocID="{4A6C52C8-6716-49B7-BD1A-A0D403E0041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lectrician"/>
        </a:ext>
      </dgm:extLst>
    </dgm:pt>
    <dgm:pt modelId="{C730B9D1-CA1B-48AA-B268-32D5E467DC01}" type="pres">
      <dgm:prSet presAssocID="{4A6C52C8-6716-49B7-BD1A-A0D403E00418}" presName="spaceRect" presStyleCnt="0"/>
      <dgm:spPr/>
    </dgm:pt>
    <dgm:pt modelId="{E1551E99-7BAA-47F8-BC29-F0417038593A}" type="pres">
      <dgm:prSet presAssocID="{4A6C52C8-6716-49B7-BD1A-A0D403E00418}" presName="parTx" presStyleLbl="revTx" presStyleIdx="2" presStyleCnt="3">
        <dgm:presLayoutVars>
          <dgm:chMax val="0"/>
          <dgm:chPref val="0"/>
        </dgm:presLayoutVars>
      </dgm:prSet>
      <dgm:spPr/>
    </dgm:pt>
  </dgm:ptLst>
  <dgm:cxnLst>
    <dgm:cxn modelId="{927F9856-05E4-450B-8FEB-E77886A0C24C}" srcId="{AA73EE32-B64C-414B-8447-7A287186337A}" destId="{4A6C52C8-6716-49B7-BD1A-A0D403E00418}" srcOrd="2" destOrd="0" parTransId="{65C18621-02F5-4274-89C9-24E5365BA852}" sibTransId="{2B4277E3-A4CC-494B-A1E8-AFCA743ACF87}"/>
    <dgm:cxn modelId="{79969E7B-2554-46EE-98CD-E0A68D12C14C}" srcId="{AA73EE32-B64C-414B-8447-7A287186337A}" destId="{8D571D8D-25F8-4619-9C87-64A5D7DE8F37}" srcOrd="1" destOrd="0" parTransId="{72D8F11F-7A12-4478-99CA-2C6A51950CC0}" sibTransId="{3838A7C2-540A-450E-A6E1-47F91006DFCE}"/>
    <dgm:cxn modelId="{7D9FA27D-54D3-44CD-9418-F05A7E2B5F85}" srcId="{AA73EE32-B64C-414B-8447-7A287186337A}" destId="{9F5D7A71-D46B-4CA3-B11F-147D987D7811}" srcOrd="0" destOrd="0" parTransId="{A403BD4A-F158-4F04-84FD-CF413C5144A0}" sibTransId="{178AB842-2C48-4707-97E1-09238D3DD38D}"/>
    <dgm:cxn modelId="{50CAEFBB-A0D8-4C6E-8063-055B9C2D0F94}" type="presOf" srcId="{8D571D8D-25F8-4619-9C87-64A5D7DE8F37}" destId="{F767CDB1-A2A4-4203-9D08-A1CF8A9011AB}" srcOrd="0" destOrd="0" presId="urn:microsoft.com/office/officeart/2018/2/layout/IconVerticalSolidList"/>
    <dgm:cxn modelId="{90B7F0D4-0041-477E-A5C6-8E7693935C42}" type="presOf" srcId="{9F5D7A71-D46B-4CA3-B11F-147D987D7811}" destId="{E078137F-32FD-4B09-BED7-A958854BBA87}" srcOrd="0" destOrd="0" presId="urn:microsoft.com/office/officeart/2018/2/layout/IconVerticalSolidList"/>
    <dgm:cxn modelId="{609AF4DD-BC8A-4968-A7CC-125ACA54F88F}" type="presOf" srcId="{AA73EE32-B64C-414B-8447-7A287186337A}" destId="{BEE10B49-1B5F-4C87-A9C0-3341C70B53A1}" srcOrd="0" destOrd="0" presId="urn:microsoft.com/office/officeart/2018/2/layout/IconVerticalSolidList"/>
    <dgm:cxn modelId="{A903EAF0-B2F3-4516-B3D7-EAF50EBA1B46}" type="presOf" srcId="{4A6C52C8-6716-49B7-BD1A-A0D403E00418}" destId="{E1551E99-7BAA-47F8-BC29-F0417038593A}" srcOrd="0" destOrd="0" presId="urn:microsoft.com/office/officeart/2018/2/layout/IconVerticalSolidList"/>
    <dgm:cxn modelId="{2005D2D2-9997-49F2-845A-F30ECEA6AED1}" type="presParOf" srcId="{BEE10B49-1B5F-4C87-A9C0-3341C70B53A1}" destId="{F64351DA-EE93-42A8-9854-B1BF7C9E154F}" srcOrd="0" destOrd="0" presId="urn:microsoft.com/office/officeart/2018/2/layout/IconVerticalSolidList"/>
    <dgm:cxn modelId="{D6FACFFC-B5B9-4875-B320-E76B97858E77}" type="presParOf" srcId="{F64351DA-EE93-42A8-9854-B1BF7C9E154F}" destId="{215FA118-BC30-4DCF-84F6-33428A9EC328}" srcOrd="0" destOrd="0" presId="urn:microsoft.com/office/officeart/2018/2/layout/IconVerticalSolidList"/>
    <dgm:cxn modelId="{6F99A498-41FA-44CC-A8AE-BD221940EA6D}" type="presParOf" srcId="{F64351DA-EE93-42A8-9854-B1BF7C9E154F}" destId="{97C63F96-E0CF-4D44-BEC0-BEBE0C5AF7DA}" srcOrd="1" destOrd="0" presId="urn:microsoft.com/office/officeart/2018/2/layout/IconVerticalSolidList"/>
    <dgm:cxn modelId="{6611DEB7-F1A5-4F5D-918C-70C6FFDD7314}" type="presParOf" srcId="{F64351DA-EE93-42A8-9854-B1BF7C9E154F}" destId="{5D308032-E5F6-4A81-A452-7A40AA678197}" srcOrd="2" destOrd="0" presId="urn:microsoft.com/office/officeart/2018/2/layout/IconVerticalSolidList"/>
    <dgm:cxn modelId="{CBA12D67-20C5-4845-B4BE-F8F4817A2E0D}" type="presParOf" srcId="{F64351DA-EE93-42A8-9854-B1BF7C9E154F}" destId="{E078137F-32FD-4B09-BED7-A958854BBA87}" srcOrd="3" destOrd="0" presId="urn:microsoft.com/office/officeart/2018/2/layout/IconVerticalSolidList"/>
    <dgm:cxn modelId="{8C141019-1D1D-4C61-AB78-64907012CC90}" type="presParOf" srcId="{BEE10B49-1B5F-4C87-A9C0-3341C70B53A1}" destId="{1F6D4B70-5E05-4ED7-A499-DF5D31816F7C}" srcOrd="1" destOrd="0" presId="urn:microsoft.com/office/officeart/2018/2/layout/IconVerticalSolidList"/>
    <dgm:cxn modelId="{6D71849E-BDE3-435F-99A6-ABE54D964A97}" type="presParOf" srcId="{BEE10B49-1B5F-4C87-A9C0-3341C70B53A1}" destId="{F7DBF1A6-AD0C-4724-BDF8-F23B7F009BD4}" srcOrd="2" destOrd="0" presId="urn:microsoft.com/office/officeart/2018/2/layout/IconVerticalSolidList"/>
    <dgm:cxn modelId="{64FD76E1-C894-41DD-AF40-9B633DAA23BB}" type="presParOf" srcId="{F7DBF1A6-AD0C-4724-BDF8-F23B7F009BD4}" destId="{E306A7CE-20FB-4ED1-8BB5-32C0DB36C32F}" srcOrd="0" destOrd="0" presId="urn:microsoft.com/office/officeart/2018/2/layout/IconVerticalSolidList"/>
    <dgm:cxn modelId="{9714D135-2958-4763-A24A-6C3A146AA7C8}" type="presParOf" srcId="{F7DBF1A6-AD0C-4724-BDF8-F23B7F009BD4}" destId="{1782B3E4-CDF1-4A89-871B-F406B125BE1A}" srcOrd="1" destOrd="0" presId="urn:microsoft.com/office/officeart/2018/2/layout/IconVerticalSolidList"/>
    <dgm:cxn modelId="{0ABFE019-8677-4E09-80D9-D2E1808F880E}" type="presParOf" srcId="{F7DBF1A6-AD0C-4724-BDF8-F23B7F009BD4}" destId="{BE689AB9-F42A-4669-A3F7-ABE030683A4D}" srcOrd="2" destOrd="0" presId="urn:microsoft.com/office/officeart/2018/2/layout/IconVerticalSolidList"/>
    <dgm:cxn modelId="{41D7D7F0-189C-46E4-9675-684EB5F36203}" type="presParOf" srcId="{F7DBF1A6-AD0C-4724-BDF8-F23B7F009BD4}" destId="{F767CDB1-A2A4-4203-9D08-A1CF8A9011AB}" srcOrd="3" destOrd="0" presId="urn:microsoft.com/office/officeart/2018/2/layout/IconVerticalSolidList"/>
    <dgm:cxn modelId="{73F22AEB-10C9-45ED-A456-A2F9CA7820AD}" type="presParOf" srcId="{BEE10B49-1B5F-4C87-A9C0-3341C70B53A1}" destId="{2C7B70A4-32A2-4FC5-B7E6-8209008A02AA}" srcOrd="3" destOrd="0" presId="urn:microsoft.com/office/officeart/2018/2/layout/IconVerticalSolidList"/>
    <dgm:cxn modelId="{08FBE1F9-9F6E-4732-9257-F7FBFA31CDE1}" type="presParOf" srcId="{BEE10B49-1B5F-4C87-A9C0-3341C70B53A1}" destId="{CBA56E4E-C8D7-482B-9A42-F19A24FB6BAD}" srcOrd="4" destOrd="0" presId="urn:microsoft.com/office/officeart/2018/2/layout/IconVerticalSolidList"/>
    <dgm:cxn modelId="{9DEDC351-7731-4F48-A812-C596B58A67F2}" type="presParOf" srcId="{CBA56E4E-C8D7-482B-9A42-F19A24FB6BAD}" destId="{B1093426-6CF3-44EA-A870-35ED378C056E}" srcOrd="0" destOrd="0" presId="urn:microsoft.com/office/officeart/2018/2/layout/IconVerticalSolidList"/>
    <dgm:cxn modelId="{89424B54-9EC4-48E5-A002-8BA726C5B2FE}" type="presParOf" srcId="{CBA56E4E-C8D7-482B-9A42-F19A24FB6BAD}" destId="{2F73BDB8-A2BA-4C61-9FDB-4485BF435F83}" srcOrd="1" destOrd="0" presId="urn:microsoft.com/office/officeart/2018/2/layout/IconVerticalSolidList"/>
    <dgm:cxn modelId="{35365FF5-9D0F-4826-8A92-36CB0A7F80AD}" type="presParOf" srcId="{CBA56E4E-C8D7-482B-9A42-F19A24FB6BAD}" destId="{C730B9D1-CA1B-48AA-B268-32D5E467DC01}" srcOrd="2" destOrd="0" presId="urn:microsoft.com/office/officeart/2018/2/layout/IconVerticalSolidList"/>
    <dgm:cxn modelId="{EEDAEB3C-E881-4D07-8729-96B5BD88AEF9}" type="presParOf" srcId="{CBA56E4E-C8D7-482B-9A42-F19A24FB6BAD}" destId="{E1551E99-7BAA-47F8-BC29-F0417038593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7CBED00-0A1D-45F2-A932-49D03A7B6C82}"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50AE0CFA-E977-4ED3-8671-463975351835}">
      <dgm:prSet/>
      <dgm:spPr/>
      <dgm:t>
        <a:bodyPr/>
        <a:lstStyle/>
        <a:p>
          <a:r>
            <a:rPr lang="en-ZA" dirty="0"/>
            <a:t>Pro-active approach</a:t>
          </a:r>
          <a:endParaRPr lang="en-US" dirty="0"/>
        </a:p>
      </dgm:t>
    </dgm:pt>
    <dgm:pt modelId="{52212D58-4814-474D-913B-7A72BA1481EB}" type="parTrans" cxnId="{2AEC1784-3C7F-44BE-B349-CE48512F419B}">
      <dgm:prSet/>
      <dgm:spPr/>
      <dgm:t>
        <a:bodyPr/>
        <a:lstStyle/>
        <a:p>
          <a:endParaRPr lang="en-US"/>
        </a:p>
      </dgm:t>
    </dgm:pt>
    <dgm:pt modelId="{BF3EA1EF-8958-4647-898A-31D01E22C9CA}" type="sibTrans" cxnId="{2AEC1784-3C7F-44BE-B349-CE48512F419B}">
      <dgm:prSet/>
      <dgm:spPr/>
      <dgm:t>
        <a:bodyPr/>
        <a:lstStyle/>
        <a:p>
          <a:endParaRPr lang="en-US"/>
        </a:p>
      </dgm:t>
    </dgm:pt>
    <dgm:pt modelId="{4200ED8E-D065-45F8-AE97-10E649BEF8FA}">
      <dgm:prSet/>
      <dgm:spPr/>
      <dgm:t>
        <a:bodyPr/>
        <a:lstStyle/>
        <a:p>
          <a:r>
            <a:rPr lang="en-ZA" dirty="0"/>
            <a:t>Whole-school approach</a:t>
          </a:r>
          <a:endParaRPr lang="en-US" dirty="0"/>
        </a:p>
      </dgm:t>
    </dgm:pt>
    <dgm:pt modelId="{0289DA12-2868-49DF-A3EF-9830AD9DCAC2}" type="parTrans" cxnId="{80DA78D7-9C6D-4782-A092-2F030868CAA5}">
      <dgm:prSet/>
      <dgm:spPr/>
      <dgm:t>
        <a:bodyPr/>
        <a:lstStyle/>
        <a:p>
          <a:endParaRPr lang="en-US"/>
        </a:p>
      </dgm:t>
    </dgm:pt>
    <dgm:pt modelId="{11A72CA3-FEFC-4349-8079-D09DEA26D4D6}" type="sibTrans" cxnId="{80DA78D7-9C6D-4782-A092-2F030868CAA5}">
      <dgm:prSet/>
      <dgm:spPr/>
      <dgm:t>
        <a:bodyPr/>
        <a:lstStyle/>
        <a:p>
          <a:endParaRPr lang="en-US"/>
        </a:p>
      </dgm:t>
    </dgm:pt>
    <dgm:pt modelId="{ED006F60-56E8-4725-8331-420601C8987D}">
      <dgm:prSet/>
      <dgm:spPr/>
      <dgm:t>
        <a:bodyPr/>
        <a:lstStyle/>
        <a:p>
          <a:r>
            <a:rPr lang="en-ZA" dirty="0"/>
            <a:t>Strengths-based approach</a:t>
          </a:r>
          <a:endParaRPr lang="en-US" dirty="0"/>
        </a:p>
      </dgm:t>
    </dgm:pt>
    <dgm:pt modelId="{89BE1857-7878-410B-A67A-CE457D6D5E4A}" type="parTrans" cxnId="{6E3A2704-AEC2-4FD7-A638-150B8B975AFA}">
      <dgm:prSet/>
      <dgm:spPr/>
      <dgm:t>
        <a:bodyPr/>
        <a:lstStyle/>
        <a:p>
          <a:endParaRPr lang="en-US"/>
        </a:p>
      </dgm:t>
    </dgm:pt>
    <dgm:pt modelId="{B0F06232-4A53-453D-A08D-892C756BC762}" type="sibTrans" cxnId="{6E3A2704-AEC2-4FD7-A638-150B8B975AFA}">
      <dgm:prSet/>
      <dgm:spPr/>
      <dgm:t>
        <a:bodyPr/>
        <a:lstStyle/>
        <a:p>
          <a:endParaRPr lang="en-US"/>
        </a:p>
      </dgm:t>
    </dgm:pt>
    <dgm:pt modelId="{1992F8CE-26C3-47F5-AA5E-786DB61F43C5}">
      <dgm:prSet/>
      <dgm:spPr/>
      <dgm:t>
        <a:bodyPr/>
        <a:lstStyle/>
        <a:p>
          <a:r>
            <a:rPr lang="en-ZA" dirty="0"/>
            <a:t>Evidence-based approach </a:t>
          </a:r>
          <a:endParaRPr lang="en-US" dirty="0"/>
        </a:p>
      </dgm:t>
    </dgm:pt>
    <dgm:pt modelId="{4215E227-BF3D-452A-AE16-D1330B6E86D0}" type="parTrans" cxnId="{7D961BCE-77B9-49EC-9C80-D9A17D4DE896}">
      <dgm:prSet/>
      <dgm:spPr/>
      <dgm:t>
        <a:bodyPr/>
        <a:lstStyle/>
        <a:p>
          <a:endParaRPr lang="en-US"/>
        </a:p>
      </dgm:t>
    </dgm:pt>
    <dgm:pt modelId="{6BF1D198-87A3-4442-BB42-54C96921F5C5}" type="sibTrans" cxnId="{7D961BCE-77B9-49EC-9C80-D9A17D4DE896}">
      <dgm:prSet/>
      <dgm:spPr/>
      <dgm:t>
        <a:bodyPr/>
        <a:lstStyle/>
        <a:p>
          <a:endParaRPr lang="en-US"/>
        </a:p>
      </dgm:t>
    </dgm:pt>
    <dgm:pt modelId="{F2D4DACE-BCBE-4D7A-AE80-88356C96463B}" type="pres">
      <dgm:prSet presAssocID="{A7CBED00-0A1D-45F2-A932-49D03A7B6C82}" presName="hierChild1" presStyleCnt="0">
        <dgm:presLayoutVars>
          <dgm:chPref val="1"/>
          <dgm:dir/>
          <dgm:animOne val="branch"/>
          <dgm:animLvl val="lvl"/>
          <dgm:resizeHandles/>
        </dgm:presLayoutVars>
      </dgm:prSet>
      <dgm:spPr/>
    </dgm:pt>
    <dgm:pt modelId="{D8A26A88-D456-477D-B810-09609F3D177C}" type="pres">
      <dgm:prSet presAssocID="{50AE0CFA-E977-4ED3-8671-463975351835}" presName="hierRoot1" presStyleCnt="0"/>
      <dgm:spPr/>
    </dgm:pt>
    <dgm:pt modelId="{3861C804-EFF4-4341-87B1-EAD8BEFBE34D}" type="pres">
      <dgm:prSet presAssocID="{50AE0CFA-E977-4ED3-8671-463975351835}" presName="composite" presStyleCnt="0"/>
      <dgm:spPr/>
    </dgm:pt>
    <dgm:pt modelId="{EB31DE27-B851-4100-944A-1A551E56CFD3}" type="pres">
      <dgm:prSet presAssocID="{50AE0CFA-E977-4ED3-8671-463975351835}" presName="background" presStyleLbl="node0" presStyleIdx="0" presStyleCnt="4"/>
      <dgm:spPr/>
    </dgm:pt>
    <dgm:pt modelId="{8E8B0C76-B4B7-4F59-9E9F-0C7DF7070B35}" type="pres">
      <dgm:prSet presAssocID="{50AE0CFA-E977-4ED3-8671-463975351835}" presName="text" presStyleLbl="fgAcc0" presStyleIdx="0" presStyleCnt="4">
        <dgm:presLayoutVars>
          <dgm:chPref val="3"/>
        </dgm:presLayoutVars>
      </dgm:prSet>
      <dgm:spPr/>
    </dgm:pt>
    <dgm:pt modelId="{EC73A9CC-DA0A-4E02-860C-F8B977C35E36}" type="pres">
      <dgm:prSet presAssocID="{50AE0CFA-E977-4ED3-8671-463975351835}" presName="hierChild2" presStyleCnt="0"/>
      <dgm:spPr/>
    </dgm:pt>
    <dgm:pt modelId="{445EDA66-55CC-4046-8DB7-EB18FF2E5639}" type="pres">
      <dgm:prSet presAssocID="{4200ED8E-D065-45F8-AE97-10E649BEF8FA}" presName="hierRoot1" presStyleCnt="0"/>
      <dgm:spPr/>
    </dgm:pt>
    <dgm:pt modelId="{A985E32D-5E6C-415B-A39E-6E8C37FEC702}" type="pres">
      <dgm:prSet presAssocID="{4200ED8E-D065-45F8-AE97-10E649BEF8FA}" presName="composite" presStyleCnt="0"/>
      <dgm:spPr/>
    </dgm:pt>
    <dgm:pt modelId="{3BC4E37A-E96E-4ABD-A841-92A5B522934E}" type="pres">
      <dgm:prSet presAssocID="{4200ED8E-D065-45F8-AE97-10E649BEF8FA}" presName="background" presStyleLbl="node0" presStyleIdx="1" presStyleCnt="4"/>
      <dgm:spPr/>
    </dgm:pt>
    <dgm:pt modelId="{25D18DBE-C0E6-4626-A7EB-0D701D73E0BF}" type="pres">
      <dgm:prSet presAssocID="{4200ED8E-D065-45F8-AE97-10E649BEF8FA}" presName="text" presStyleLbl="fgAcc0" presStyleIdx="1" presStyleCnt="4">
        <dgm:presLayoutVars>
          <dgm:chPref val="3"/>
        </dgm:presLayoutVars>
      </dgm:prSet>
      <dgm:spPr/>
    </dgm:pt>
    <dgm:pt modelId="{CEB219BA-1A96-420E-A719-451C5AF81DA3}" type="pres">
      <dgm:prSet presAssocID="{4200ED8E-D065-45F8-AE97-10E649BEF8FA}" presName="hierChild2" presStyleCnt="0"/>
      <dgm:spPr/>
    </dgm:pt>
    <dgm:pt modelId="{52117700-18B6-4E72-BE64-88B9B0E2DAF5}" type="pres">
      <dgm:prSet presAssocID="{ED006F60-56E8-4725-8331-420601C8987D}" presName="hierRoot1" presStyleCnt="0"/>
      <dgm:spPr/>
    </dgm:pt>
    <dgm:pt modelId="{9BDB81A0-0375-45B8-9421-83FF7689A882}" type="pres">
      <dgm:prSet presAssocID="{ED006F60-56E8-4725-8331-420601C8987D}" presName="composite" presStyleCnt="0"/>
      <dgm:spPr/>
    </dgm:pt>
    <dgm:pt modelId="{BDD13352-DA4C-47E8-9D94-4CA98951CA74}" type="pres">
      <dgm:prSet presAssocID="{ED006F60-56E8-4725-8331-420601C8987D}" presName="background" presStyleLbl="node0" presStyleIdx="2" presStyleCnt="4"/>
      <dgm:spPr/>
    </dgm:pt>
    <dgm:pt modelId="{0D91602B-E7F5-4C10-B272-2D51A2F8D258}" type="pres">
      <dgm:prSet presAssocID="{ED006F60-56E8-4725-8331-420601C8987D}" presName="text" presStyleLbl="fgAcc0" presStyleIdx="2" presStyleCnt="4">
        <dgm:presLayoutVars>
          <dgm:chPref val="3"/>
        </dgm:presLayoutVars>
      </dgm:prSet>
      <dgm:spPr/>
    </dgm:pt>
    <dgm:pt modelId="{CC45E385-517D-45BB-9741-575A5294FDBA}" type="pres">
      <dgm:prSet presAssocID="{ED006F60-56E8-4725-8331-420601C8987D}" presName="hierChild2" presStyleCnt="0"/>
      <dgm:spPr/>
    </dgm:pt>
    <dgm:pt modelId="{6A76C57A-B1BB-4F7F-8C1D-C0C522939516}" type="pres">
      <dgm:prSet presAssocID="{1992F8CE-26C3-47F5-AA5E-786DB61F43C5}" presName="hierRoot1" presStyleCnt="0"/>
      <dgm:spPr/>
    </dgm:pt>
    <dgm:pt modelId="{0251533C-CC62-4F07-9473-51A13BF4EBF8}" type="pres">
      <dgm:prSet presAssocID="{1992F8CE-26C3-47F5-AA5E-786DB61F43C5}" presName="composite" presStyleCnt="0"/>
      <dgm:spPr/>
    </dgm:pt>
    <dgm:pt modelId="{23B44D63-4521-47D8-979D-7EF6495A427C}" type="pres">
      <dgm:prSet presAssocID="{1992F8CE-26C3-47F5-AA5E-786DB61F43C5}" presName="background" presStyleLbl="node0" presStyleIdx="3" presStyleCnt="4"/>
      <dgm:spPr/>
    </dgm:pt>
    <dgm:pt modelId="{A3EF7816-A5FC-413D-98E9-9A2FD24A3972}" type="pres">
      <dgm:prSet presAssocID="{1992F8CE-26C3-47F5-AA5E-786DB61F43C5}" presName="text" presStyleLbl="fgAcc0" presStyleIdx="3" presStyleCnt="4">
        <dgm:presLayoutVars>
          <dgm:chPref val="3"/>
        </dgm:presLayoutVars>
      </dgm:prSet>
      <dgm:spPr/>
    </dgm:pt>
    <dgm:pt modelId="{C1F64BE6-1408-4CEC-9F70-621089398CA9}" type="pres">
      <dgm:prSet presAssocID="{1992F8CE-26C3-47F5-AA5E-786DB61F43C5}" presName="hierChild2" presStyleCnt="0"/>
      <dgm:spPr/>
    </dgm:pt>
  </dgm:ptLst>
  <dgm:cxnLst>
    <dgm:cxn modelId="{6E3A2704-AEC2-4FD7-A638-150B8B975AFA}" srcId="{A7CBED00-0A1D-45F2-A932-49D03A7B6C82}" destId="{ED006F60-56E8-4725-8331-420601C8987D}" srcOrd="2" destOrd="0" parTransId="{89BE1857-7878-410B-A67A-CE457D6D5E4A}" sibTransId="{B0F06232-4A53-453D-A08D-892C756BC762}"/>
    <dgm:cxn modelId="{83FCFB21-C714-4231-8D82-DF9AC392C8C7}" type="presOf" srcId="{50AE0CFA-E977-4ED3-8671-463975351835}" destId="{8E8B0C76-B4B7-4F59-9E9F-0C7DF7070B35}" srcOrd="0" destOrd="0" presId="urn:microsoft.com/office/officeart/2005/8/layout/hierarchy1"/>
    <dgm:cxn modelId="{A756FF3A-DEB4-493F-970F-70EC4F1A375A}" type="presOf" srcId="{A7CBED00-0A1D-45F2-A932-49D03A7B6C82}" destId="{F2D4DACE-BCBE-4D7A-AE80-88356C96463B}" srcOrd="0" destOrd="0" presId="urn:microsoft.com/office/officeart/2005/8/layout/hierarchy1"/>
    <dgm:cxn modelId="{2AEC1784-3C7F-44BE-B349-CE48512F419B}" srcId="{A7CBED00-0A1D-45F2-A932-49D03A7B6C82}" destId="{50AE0CFA-E977-4ED3-8671-463975351835}" srcOrd="0" destOrd="0" parTransId="{52212D58-4814-474D-913B-7A72BA1481EB}" sibTransId="{BF3EA1EF-8958-4647-898A-31D01E22C9CA}"/>
    <dgm:cxn modelId="{66FA9B90-C61D-444A-8D6A-7D57D301C4E9}" type="presOf" srcId="{1992F8CE-26C3-47F5-AA5E-786DB61F43C5}" destId="{A3EF7816-A5FC-413D-98E9-9A2FD24A3972}" srcOrd="0" destOrd="0" presId="urn:microsoft.com/office/officeart/2005/8/layout/hierarchy1"/>
    <dgm:cxn modelId="{59C05F95-28C2-4BF3-A1CB-D490AD569702}" type="presOf" srcId="{ED006F60-56E8-4725-8331-420601C8987D}" destId="{0D91602B-E7F5-4C10-B272-2D51A2F8D258}" srcOrd="0" destOrd="0" presId="urn:microsoft.com/office/officeart/2005/8/layout/hierarchy1"/>
    <dgm:cxn modelId="{7D961BCE-77B9-49EC-9C80-D9A17D4DE896}" srcId="{A7CBED00-0A1D-45F2-A932-49D03A7B6C82}" destId="{1992F8CE-26C3-47F5-AA5E-786DB61F43C5}" srcOrd="3" destOrd="0" parTransId="{4215E227-BF3D-452A-AE16-D1330B6E86D0}" sibTransId="{6BF1D198-87A3-4442-BB42-54C96921F5C5}"/>
    <dgm:cxn modelId="{80DA78D7-9C6D-4782-A092-2F030868CAA5}" srcId="{A7CBED00-0A1D-45F2-A932-49D03A7B6C82}" destId="{4200ED8E-D065-45F8-AE97-10E649BEF8FA}" srcOrd="1" destOrd="0" parTransId="{0289DA12-2868-49DF-A3EF-9830AD9DCAC2}" sibTransId="{11A72CA3-FEFC-4349-8079-D09DEA26D4D6}"/>
    <dgm:cxn modelId="{604238EF-F00C-4718-AA03-A0BDDA230AA5}" type="presOf" srcId="{4200ED8E-D065-45F8-AE97-10E649BEF8FA}" destId="{25D18DBE-C0E6-4626-A7EB-0D701D73E0BF}" srcOrd="0" destOrd="0" presId="urn:microsoft.com/office/officeart/2005/8/layout/hierarchy1"/>
    <dgm:cxn modelId="{0631C6E1-E569-448C-97DC-C320DC1CFDEA}" type="presParOf" srcId="{F2D4DACE-BCBE-4D7A-AE80-88356C96463B}" destId="{D8A26A88-D456-477D-B810-09609F3D177C}" srcOrd="0" destOrd="0" presId="urn:microsoft.com/office/officeart/2005/8/layout/hierarchy1"/>
    <dgm:cxn modelId="{0B33290E-E3B5-43C8-BB20-39415AFE1519}" type="presParOf" srcId="{D8A26A88-D456-477D-B810-09609F3D177C}" destId="{3861C804-EFF4-4341-87B1-EAD8BEFBE34D}" srcOrd="0" destOrd="0" presId="urn:microsoft.com/office/officeart/2005/8/layout/hierarchy1"/>
    <dgm:cxn modelId="{11829998-ABD3-4FBD-9C69-0351FACEEE39}" type="presParOf" srcId="{3861C804-EFF4-4341-87B1-EAD8BEFBE34D}" destId="{EB31DE27-B851-4100-944A-1A551E56CFD3}" srcOrd="0" destOrd="0" presId="urn:microsoft.com/office/officeart/2005/8/layout/hierarchy1"/>
    <dgm:cxn modelId="{A6E0EB03-6254-4B2B-9D9B-AF8CBD8E206F}" type="presParOf" srcId="{3861C804-EFF4-4341-87B1-EAD8BEFBE34D}" destId="{8E8B0C76-B4B7-4F59-9E9F-0C7DF7070B35}" srcOrd="1" destOrd="0" presId="urn:microsoft.com/office/officeart/2005/8/layout/hierarchy1"/>
    <dgm:cxn modelId="{102A9967-6C7A-4659-AA3C-A87602C840FA}" type="presParOf" srcId="{D8A26A88-D456-477D-B810-09609F3D177C}" destId="{EC73A9CC-DA0A-4E02-860C-F8B977C35E36}" srcOrd="1" destOrd="0" presId="urn:microsoft.com/office/officeart/2005/8/layout/hierarchy1"/>
    <dgm:cxn modelId="{FB550AE2-EAD0-4778-8A31-89B2743B8AA9}" type="presParOf" srcId="{F2D4DACE-BCBE-4D7A-AE80-88356C96463B}" destId="{445EDA66-55CC-4046-8DB7-EB18FF2E5639}" srcOrd="1" destOrd="0" presId="urn:microsoft.com/office/officeart/2005/8/layout/hierarchy1"/>
    <dgm:cxn modelId="{14FB87BA-CDCB-4C25-938E-CA9F5CE39047}" type="presParOf" srcId="{445EDA66-55CC-4046-8DB7-EB18FF2E5639}" destId="{A985E32D-5E6C-415B-A39E-6E8C37FEC702}" srcOrd="0" destOrd="0" presId="urn:microsoft.com/office/officeart/2005/8/layout/hierarchy1"/>
    <dgm:cxn modelId="{2AC05388-C6E0-4E5D-9D24-30A64B9A69BB}" type="presParOf" srcId="{A985E32D-5E6C-415B-A39E-6E8C37FEC702}" destId="{3BC4E37A-E96E-4ABD-A841-92A5B522934E}" srcOrd="0" destOrd="0" presId="urn:microsoft.com/office/officeart/2005/8/layout/hierarchy1"/>
    <dgm:cxn modelId="{0F1FDC99-4213-47C4-B308-FF7E7B2C483B}" type="presParOf" srcId="{A985E32D-5E6C-415B-A39E-6E8C37FEC702}" destId="{25D18DBE-C0E6-4626-A7EB-0D701D73E0BF}" srcOrd="1" destOrd="0" presId="urn:microsoft.com/office/officeart/2005/8/layout/hierarchy1"/>
    <dgm:cxn modelId="{8D36F42F-4ABE-47E6-9CB3-692BF6E64058}" type="presParOf" srcId="{445EDA66-55CC-4046-8DB7-EB18FF2E5639}" destId="{CEB219BA-1A96-420E-A719-451C5AF81DA3}" srcOrd="1" destOrd="0" presId="urn:microsoft.com/office/officeart/2005/8/layout/hierarchy1"/>
    <dgm:cxn modelId="{53B26B2E-1891-4838-BC58-E11285B2DFE2}" type="presParOf" srcId="{F2D4DACE-BCBE-4D7A-AE80-88356C96463B}" destId="{52117700-18B6-4E72-BE64-88B9B0E2DAF5}" srcOrd="2" destOrd="0" presId="urn:microsoft.com/office/officeart/2005/8/layout/hierarchy1"/>
    <dgm:cxn modelId="{2C9627C3-8634-4EF2-8408-5BB03D8BABD2}" type="presParOf" srcId="{52117700-18B6-4E72-BE64-88B9B0E2DAF5}" destId="{9BDB81A0-0375-45B8-9421-83FF7689A882}" srcOrd="0" destOrd="0" presId="urn:microsoft.com/office/officeart/2005/8/layout/hierarchy1"/>
    <dgm:cxn modelId="{CB9F6423-694B-407A-A2B6-AD61A3AB5BE3}" type="presParOf" srcId="{9BDB81A0-0375-45B8-9421-83FF7689A882}" destId="{BDD13352-DA4C-47E8-9D94-4CA98951CA74}" srcOrd="0" destOrd="0" presId="urn:microsoft.com/office/officeart/2005/8/layout/hierarchy1"/>
    <dgm:cxn modelId="{1A9668A8-51C7-4955-AE33-C0DE9A53B760}" type="presParOf" srcId="{9BDB81A0-0375-45B8-9421-83FF7689A882}" destId="{0D91602B-E7F5-4C10-B272-2D51A2F8D258}" srcOrd="1" destOrd="0" presId="urn:microsoft.com/office/officeart/2005/8/layout/hierarchy1"/>
    <dgm:cxn modelId="{345AD2F5-4741-46C0-B6F9-7557B556C7B8}" type="presParOf" srcId="{52117700-18B6-4E72-BE64-88B9B0E2DAF5}" destId="{CC45E385-517D-45BB-9741-575A5294FDBA}" srcOrd="1" destOrd="0" presId="urn:microsoft.com/office/officeart/2005/8/layout/hierarchy1"/>
    <dgm:cxn modelId="{F4026B59-B071-449E-B007-980B16911220}" type="presParOf" srcId="{F2D4DACE-BCBE-4D7A-AE80-88356C96463B}" destId="{6A76C57A-B1BB-4F7F-8C1D-C0C522939516}" srcOrd="3" destOrd="0" presId="urn:microsoft.com/office/officeart/2005/8/layout/hierarchy1"/>
    <dgm:cxn modelId="{A65E1FC5-4A4D-462F-A886-45810CCBD437}" type="presParOf" srcId="{6A76C57A-B1BB-4F7F-8C1D-C0C522939516}" destId="{0251533C-CC62-4F07-9473-51A13BF4EBF8}" srcOrd="0" destOrd="0" presId="urn:microsoft.com/office/officeart/2005/8/layout/hierarchy1"/>
    <dgm:cxn modelId="{C37CF8D3-7A54-4E86-8DE2-3C422B1FEFDD}" type="presParOf" srcId="{0251533C-CC62-4F07-9473-51A13BF4EBF8}" destId="{23B44D63-4521-47D8-979D-7EF6495A427C}" srcOrd="0" destOrd="0" presId="urn:microsoft.com/office/officeart/2005/8/layout/hierarchy1"/>
    <dgm:cxn modelId="{979E1207-9767-41A3-A3B9-904A369C8B59}" type="presParOf" srcId="{0251533C-CC62-4F07-9473-51A13BF4EBF8}" destId="{A3EF7816-A5FC-413D-98E9-9A2FD24A3972}" srcOrd="1" destOrd="0" presId="urn:microsoft.com/office/officeart/2005/8/layout/hierarchy1"/>
    <dgm:cxn modelId="{91D82FB6-4EC8-4801-A79B-C535D5741181}" type="presParOf" srcId="{6A76C57A-B1BB-4F7F-8C1D-C0C522939516}" destId="{C1F64BE6-1408-4CEC-9F70-621089398CA9}"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344170E-069C-4B78-8391-07D239094486}" type="doc">
      <dgm:prSet loTypeId="urn:microsoft.com/office/officeart/2005/8/layout/hierarchy1" loCatId="hierarchy" qsTypeId="urn:microsoft.com/office/officeart/2005/8/quickstyle/simple5" qsCatId="simple" csTypeId="urn:microsoft.com/office/officeart/2005/8/colors/colorful5" csCatId="colorful" phldr="1"/>
      <dgm:spPr/>
      <dgm:t>
        <a:bodyPr/>
        <a:lstStyle/>
        <a:p>
          <a:endParaRPr lang="en-US"/>
        </a:p>
      </dgm:t>
    </dgm:pt>
    <dgm:pt modelId="{64C22131-6061-49AE-8808-E94FFDEDF47E}">
      <dgm:prSet/>
      <dgm:spPr/>
      <dgm:t>
        <a:bodyPr/>
        <a:lstStyle/>
        <a:p>
          <a:r>
            <a:rPr lang="en-ZA" dirty="0"/>
            <a:t>… about being happy all the time</a:t>
          </a:r>
          <a:endParaRPr lang="en-US" dirty="0"/>
        </a:p>
      </dgm:t>
    </dgm:pt>
    <dgm:pt modelId="{84D006D3-06F5-4B5C-B14F-7E43DE318B1D}" type="parTrans" cxnId="{F6216216-6254-4B37-A5F5-0CD6C8207E85}">
      <dgm:prSet/>
      <dgm:spPr/>
      <dgm:t>
        <a:bodyPr/>
        <a:lstStyle/>
        <a:p>
          <a:endParaRPr lang="en-US"/>
        </a:p>
      </dgm:t>
    </dgm:pt>
    <dgm:pt modelId="{F373F1EC-981C-460B-8A40-18A7A8DEC470}" type="sibTrans" cxnId="{F6216216-6254-4B37-A5F5-0CD6C8207E85}">
      <dgm:prSet/>
      <dgm:spPr/>
      <dgm:t>
        <a:bodyPr/>
        <a:lstStyle/>
        <a:p>
          <a:endParaRPr lang="en-US"/>
        </a:p>
      </dgm:t>
    </dgm:pt>
    <dgm:pt modelId="{30B2C374-3BD6-4B56-AB89-C9560CFC27AF}">
      <dgm:prSet/>
      <dgm:spPr/>
      <dgm:t>
        <a:bodyPr/>
        <a:lstStyle/>
        <a:p>
          <a:r>
            <a:rPr lang="en-ZA" dirty="0"/>
            <a:t>… about ensuring a child is free from adversity and failure</a:t>
          </a:r>
          <a:endParaRPr lang="en-US" dirty="0"/>
        </a:p>
      </dgm:t>
    </dgm:pt>
    <dgm:pt modelId="{CF516A5C-9D23-43D7-8B91-DF3603095F08}" type="parTrans" cxnId="{A145BBC9-11DF-46B4-8575-E52E61D4E41C}">
      <dgm:prSet/>
      <dgm:spPr/>
      <dgm:t>
        <a:bodyPr/>
        <a:lstStyle/>
        <a:p>
          <a:endParaRPr lang="en-US"/>
        </a:p>
      </dgm:t>
    </dgm:pt>
    <dgm:pt modelId="{DECDA8E7-BD76-4C1D-830D-66AAE7786017}" type="sibTrans" cxnId="{A145BBC9-11DF-46B4-8575-E52E61D4E41C}">
      <dgm:prSet/>
      <dgm:spPr/>
      <dgm:t>
        <a:bodyPr/>
        <a:lstStyle/>
        <a:p>
          <a:endParaRPr lang="en-US"/>
        </a:p>
      </dgm:t>
    </dgm:pt>
    <dgm:pt modelId="{D79EAED9-1824-45F2-ABCA-C6494621E178}">
      <dgm:prSet/>
      <dgm:spPr/>
      <dgm:t>
        <a:bodyPr/>
        <a:lstStyle/>
        <a:p>
          <a:r>
            <a:rPr lang="en-ZA" dirty="0"/>
            <a:t>… not a ‘one-size-fits-all’ approach </a:t>
          </a:r>
          <a:endParaRPr lang="en-US" dirty="0"/>
        </a:p>
      </dgm:t>
    </dgm:pt>
    <dgm:pt modelId="{0EFD0052-D328-447A-B585-CA90F4C920FC}" type="parTrans" cxnId="{623BBE73-A770-4D08-AFE9-3108072A00C9}">
      <dgm:prSet/>
      <dgm:spPr/>
      <dgm:t>
        <a:bodyPr/>
        <a:lstStyle/>
        <a:p>
          <a:endParaRPr lang="en-US"/>
        </a:p>
      </dgm:t>
    </dgm:pt>
    <dgm:pt modelId="{9CB54FDA-65B6-453C-B41D-C4A8CD7E0F7C}" type="sibTrans" cxnId="{623BBE73-A770-4D08-AFE9-3108072A00C9}">
      <dgm:prSet/>
      <dgm:spPr/>
      <dgm:t>
        <a:bodyPr/>
        <a:lstStyle/>
        <a:p>
          <a:endParaRPr lang="en-US"/>
        </a:p>
      </dgm:t>
    </dgm:pt>
    <dgm:pt modelId="{0A3E264A-535E-4A1E-9B54-4629798F8D2B}">
      <dgm:prSet/>
      <dgm:spPr/>
      <dgm:t>
        <a:bodyPr/>
        <a:lstStyle/>
        <a:p>
          <a:r>
            <a:rPr lang="en-ZA"/>
            <a:t>… just </a:t>
          </a:r>
          <a:r>
            <a:rPr lang="en-ZA" dirty="0"/>
            <a:t>another programme</a:t>
          </a:r>
          <a:endParaRPr lang="en-US" dirty="0"/>
        </a:p>
      </dgm:t>
    </dgm:pt>
    <dgm:pt modelId="{78066A53-D72A-4C93-8EA8-3F2CEAEF9F6B}" type="parTrans" cxnId="{3CC53F16-AB31-4224-B008-462542E4DB93}">
      <dgm:prSet/>
      <dgm:spPr/>
      <dgm:t>
        <a:bodyPr/>
        <a:lstStyle/>
        <a:p>
          <a:endParaRPr lang="en-US"/>
        </a:p>
      </dgm:t>
    </dgm:pt>
    <dgm:pt modelId="{EF702C66-F1A1-48C4-96D1-611A1C52DA45}" type="sibTrans" cxnId="{3CC53F16-AB31-4224-B008-462542E4DB93}">
      <dgm:prSet/>
      <dgm:spPr/>
      <dgm:t>
        <a:bodyPr/>
        <a:lstStyle/>
        <a:p>
          <a:endParaRPr lang="en-US"/>
        </a:p>
      </dgm:t>
    </dgm:pt>
    <dgm:pt modelId="{AAD15AD1-AD4E-47FD-8806-3F6F30843A7A}" type="pres">
      <dgm:prSet presAssocID="{2344170E-069C-4B78-8391-07D239094486}" presName="hierChild1" presStyleCnt="0">
        <dgm:presLayoutVars>
          <dgm:chPref val="1"/>
          <dgm:dir/>
          <dgm:animOne val="branch"/>
          <dgm:animLvl val="lvl"/>
          <dgm:resizeHandles/>
        </dgm:presLayoutVars>
      </dgm:prSet>
      <dgm:spPr/>
    </dgm:pt>
    <dgm:pt modelId="{449B29DF-1BF2-414A-B38A-D75D301428E9}" type="pres">
      <dgm:prSet presAssocID="{64C22131-6061-49AE-8808-E94FFDEDF47E}" presName="hierRoot1" presStyleCnt="0"/>
      <dgm:spPr/>
    </dgm:pt>
    <dgm:pt modelId="{DF409776-DE80-460A-AB44-43CF17A69C20}" type="pres">
      <dgm:prSet presAssocID="{64C22131-6061-49AE-8808-E94FFDEDF47E}" presName="composite" presStyleCnt="0"/>
      <dgm:spPr/>
    </dgm:pt>
    <dgm:pt modelId="{B52637D7-A428-4496-BE1A-D3B7D590E78F}" type="pres">
      <dgm:prSet presAssocID="{64C22131-6061-49AE-8808-E94FFDEDF47E}" presName="background" presStyleLbl="node0" presStyleIdx="0" presStyleCnt="4"/>
      <dgm:spPr/>
    </dgm:pt>
    <dgm:pt modelId="{9F813B03-A67E-4EFF-8C34-CA3D6668209A}" type="pres">
      <dgm:prSet presAssocID="{64C22131-6061-49AE-8808-E94FFDEDF47E}" presName="text" presStyleLbl="fgAcc0" presStyleIdx="0" presStyleCnt="4">
        <dgm:presLayoutVars>
          <dgm:chPref val="3"/>
        </dgm:presLayoutVars>
      </dgm:prSet>
      <dgm:spPr/>
    </dgm:pt>
    <dgm:pt modelId="{59D7630B-8D1B-4C85-B908-1653C55EA510}" type="pres">
      <dgm:prSet presAssocID="{64C22131-6061-49AE-8808-E94FFDEDF47E}" presName="hierChild2" presStyleCnt="0"/>
      <dgm:spPr/>
    </dgm:pt>
    <dgm:pt modelId="{7837A070-8EEB-4DF3-92F1-854944403C95}" type="pres">
      <dgm:prSet presAssocID="{30B2C374-3BD6-4B56-AB89-C9560CFC27AF}" presName="hierRoot1" presStyleCnt="0"/>
      <dgm:spPr/>
    </dgm:pt>
    <dgm:pt modelId="{D0D34E16-809A-4B47-AEC5-A4E2CD194245}" type="pres">
      <dgm:prSet presAssocID="{30B2C374-3BD6-4B56-AB89-C9560CFC27AF}" presName="composite" presStyleCnt="0"/>
      <dgm:spPr/>
    </dgm:pt>
    <dgm:pt modelId="{9834A8B1-030C-4605-B79C-BF78775A8C9A}" type="pres">
      <dgm:prSet presAssocID="{30B2C374-3BD6-4B56-AB89-C9560CFC27AF}" presName="background" presStyleLbl="node0" presStyleIdx="1" presStyleCnt="4"/>
      <dgm:spPr/>
    </dgm:pt>
    <dgm:pt modelId="{C448721A-1B71-4D48-8798-377983095DB4}" type="pres">
      <dgm:prSet presAssocID="{30B2C374-3BD6-4B56-AB89-C9560CFC27AF}" presName="text" presStyleLbl="fgAcc0" presStyleIdx="1" presStyleCnt="4">
        <dgm:presLayoutVars>
          <dgm:chPref val="3"/>
        </dgm:presLayoutVars>
      </dgm:prSet>
      <dgm:spPr/>
    </dgm:pt>
    <dgm:pt modelId="{6F834369-DD0F-4A86-ACB1-23EDD159E0D5}" type="pres">
      <dgm:prSet presAssocID="{30B2C374-3BD6-4B56-AB89-C9560CFC27AF}" presName="hierChild2" presStyleCnt="0"/>
      <dgm:spPr/>
    </dgm:pt>
    <dgm:pt modelId="{7AEA2294-BCF4-4450-993F-87E78612A39D}" type="pres">
      <dgm:prSet presAssocID="{D79EAED9-1824-45F2-ABCA-C6494621E178}" presName="hierRoot1" presStyleCnt="0"/>
      <dgm:spPr/>
    </dgm:pt>
    <dgm:pt modelId="{F4E2F4E8-8046-45D4-8649-F6481FDBF3B4}" type="pres">
      <dgm:prSet presAssocID="{D79EAED9-1824-45F2-ABCA-C6494621E178}" presName="composite" presStyleCnt="0"/>
      <dgm:spPr/>
    </dgm:pt>
    <dgm:pt modelId="{C2574503-60DF-40DF-AE29-6D3F93A68927}" type="pres">
      <dgm:prSet presAssocID="{D79EAED9-1824-45F2-ABCA-C6494621E178}" presName="background" presStyleLbl="node0" presStyleIdx="2" presStyleCnt="4"/>
      <dgm:spPr/>
    </dgm:pt>
    <dgm:pt modelId="{3A9DF57C-BE69-434B-8230-915275C70767}" type="pres">
      <dgm:prSet presAssocID="{D79EAED9-1824-45F2-ABCA-C6494621E178}" presName="text" presStyleLbl="fgAcc0" presStyleIdx="2" presStyleCnt="4">
        <dgm:presLayoutVars>
          <dgm:chPref val="3"/>
        </dgm:presLayoutVars>
      </dgm:prSet>
      <dgm:spPr/>
    </dgm:pt>
    <dgm:pt modelId="{1F144764-F158-4448-BB60-06D0C9CFD4A2}" type="pres">
      <dgm:prSet presAssocID="{D79EAED9-1824-45F2-ABCA-C6494621E178}" presName="hierChild2" presStyleCnt="0"/>
      <dgm:spPr/>
    </dgm:pt>
    <dgm:pt modelId="{4C7C0E33-8196-4969-8810-FA02857D3287}" type="pres">
      <dgm:prSet presAssocID="{0A3E264A-535E-4A1E-9B54-4629798F8D2B}" presName="hierRoot1" presStyleCnt="0"/>
      <dgm:spPr/>
    </dgm:pt>
    <dgm:pt modelId="{2E78DC55-F22B-405E-B031-CF54D006DE4D}" type="pres">
      <dgm:prSet presAssocID="{0A3E264A-535E-4A1E-9B54-4629798F8D2B}" presName="composite" presStyleCnt="0"/>
      <dgm:spPr/>
    </dgm:pt>
    <dgm:pt modelId="{114B9516-D763-4797-A997-573BA71BCD02}" type="pres">
      <dgm:prSet presAssocID="{0A3E264A-535E-4A1E-9B54-4629798F8D2B}" presName="background" presStyleLbl="node0" presStyleIdx="3" presStyleCnt="4"/>
      <dgm:spPr/>
    </dgm:pt>
    <dgm:pt modelId="{4DA41647-21C9-47F9-8927-8BFD5CE4BB75}" type="pres">
      <dgm:prSet presAssocID="{0A3E264A-535E-4A1E-9B54-4629798F8D2B}" presName="text" presStyleLbl="fgAcc0" presStyleIdx="3" presStyleCnt="4">
        <dgm:presLayoutVars>
          <dgm:chPref val="3"/>
        </dgm:presLayoutVars>
      </dgm:prSet>
      <dgm:spPr/>
    </dgm:pt>
    <dgm:pt modelId="{410B2E5C-CF14-4783-B294-7950A41D50D0}" type="pres">
      <dgm:prSet presAssocID="{0A3E264A-535E-4A1E-9B54-4629798F8D2B}" presName="hierChild2" presStyleCnt="0"/>
      <dgm:spPr/>
    </dgm:pt>
  </dgm:ptLst>
  <dgm:cxnLst>
    <dgm:cxn modelId="{3CC53F16-AB31-4224-B008-462542E4DB93}" srcId="{2344170E-069C-4B78-8391-07D239094486}" destId="{0A3E264A-535E-4A1E-9B54-4629798F8D2B}" srcOrd="3" destOrd="0" parTransId="{78066A53-D72A-4C93-8EA8-3F2CEAEF9F6B}" sibTransId="{EF702C66-F1A1-48C4-96D1-611A1C52DA45}"/>
    <dgm:cxn modelId="{F6216216-6254-4B37-A5F5-0CD6C8207E85}" srcId="{2344170E-069C-4B78-8391-07D239094486}" destId="{64C22131-6061-49AE-8808-E94FFDEDF47E}" srcOrd="0" destOrd="0" parTransId="{84D006D3-06F5-4B5C-B14F-7E43DE318B1D}" sibTransId="{F373F1EC-981C-460B-8A40-18A7A8DEC470}"/>
    <dgm:cxn modelId="{399D4C36-33B6-47CC-90EE-5B6CC0E5CB06}" type="presOf" srcId="{64C22131-6061-49AE-8808-E94FFDEDF47E}" destId="{9F813B03-A67E-4EFF-8C34-CA3D6668209A}" srcOrd="0" destOrd="0" presId="urn:microsoft.com/office/officeart/2005/8/layout/hierarchy1"/>
    <dgm:cxn modelId="{623BBE73-A770-4D08-AFE9-3108072A00C9}" srcId="{2344170E-069C-4B78-8391-07D239094486}" destId="{D79EAED9-1824-45F2-ABCA-C6494621E178}" srcOrd="2" destOrd="0" parTransId="{0EFD0052-D328-447A-B585-CA90F4C920FC}" sibTransId="{9CB54FDA-65B6-453C-B41D-C4A8CD7E0F7C}"/>
    <dgm:cxn modelId="{C4D92D9C-0D29-4EEE-AEA9-2AA015CD52DC}" type="presOf" srcId="{D79EAED9-1824-45F2-ABCA-C6494621E178}" destId="{3A9DF57C-BE69-434B-8230-915275C70767}" srcOrd="0" destOrd="0" presId="urn:microsoft.com/office/officeart/2005/8/layout/hierarchy1"/>
    <dgm:cxn modelId="{4CB72CAE-2F9B-47FA-84C7-1401E27429B5}" type="presOf" srcId="{2344170E-069C-4B78-8391-07D239094486}" destId="{AAD15AD1-AD4E-47FD-8806-3F6F30843A7A}" srcOrd="0" destOrd="0" presId="urn:microsoft.com/office/officeart/2005/8/layout/hierarchy1"/>
    <dgm:cxn modelId="{A145BBC9-11DF-46B4-8575-E52E61D4E41C}" srcId="{2344170E-069C-4B78-8391-07D239094486}" destId="{30B2C374-3BD6-4B56-AB89-C9560CFC27AF}" srcOrd="1" destOrd="0" parTransId="{CF516A5C-9D23-43D7-8B91-DF3603095F08}" sibTransId="{DECDA8E7-BD76-4C1D-830D-66AAE7786017}"/>
    <dgm:cxn modelId="{C9649BCD-ABB4-4E35-83F9-2537C9F5C8E4}" type="presOf" srcId="{30B2C374-3BD6-4B56-AB89-C9560CFC27AF}" destId="{C448721A-1B71-4D48-8798-377983095DB4}" srcOrd="0" destOrd="0" presId="urn:microsoft.com/office/officeart/2005/8/layout/hierarchy1"/>
    <dgm:cxn modelId="{581FA1DB-9FC8-412B-A120-89548B60816D}" type="presOf" srcId="{0A3E264A-535E-4A1E-9B54-4629798F8D2B}" destId="{4DA41647-21C9-47F9-8927-8BFD5CE4BB75}" srcOrd="0" destOrd="0" presId="urn:microsoft.com/office/officeart/2005/8/layout/hierarchy1"/>
    <dgm:cxn modelId="{1DEC4988-2869-4C0A-8CA7-6CADC434982D}" type="presParOf" srcId="{AAD15AD1-AD4E-47FD-8806-3F6F30843A7A}" destId="{449B29DF-1BF2-414A-B38A-D75D301428E9}" srcOrd="0" destOrd="0" presId="urn:microsoft.com/office/officeart/2005/8/layout/hierarchy1"/>
    <dgm:cxn modelId="{7840C832-E55F-47E2-853A-27FBB507C58C}" type="presParOf" srcId="{449B29DF-1BF2-414A-B38A-D75D301428E9}" destId="{DF409776-DE80-460A-AB44-43CF17A69C20}" srcOrd="0" destOrd="0" presId="urn:microsoft.com/office/officeart/2005/8/layout/hierarchy1"/>
    <dgm:cxn modelId="{D6A5C58D-A06C-491C-A42A-397251AC5264}" type="presParOf" srcId="{DF409776-DE80-460A-AB44-43CF17A69C20}" destId="{B52637D7-A428-4496-BE1A-D3B7D590E78F}" srcOrd="0" destOrd="0" presId="urn:microsoft.com/office/officeart/2005/8/layout/hierarchy1"/>
    <dgm:cxn modelId="{30E83A6B-E117-4234-BCE5-D087C6CF8029}" type="presParOf" srcId="{DF409776-DE80-460A-AB44-43CF17A69C20}" destId="{9F813B03-A67E-4EFF-8C34-CA3D6668209A}" srcOrd="1" destOrd="0" presId="urn:microsoft.com/office/officeart/2005/8/layout/hierarchy1"/>
    <dgm:cxn modelId="{C4B7C7AA-8C97-458A-8372-75FC75A83BA7}" type="presParOf" srcId="{449B29DF-1BF2-414A-B38A-D75D301428E9}" destId="{59D7630B-8D1B-4C85-B908-1653C55EA510}" srcOrd="1" destOrd="0" presId="urn:microsoft.com/office/officeart/2005/8/layout/hierarchy1"/>
    <dgm:cxn modelId="{05950018-AA25-43F8-A810-490A3DB47F77}" type="presParOf" srcId="{AAD15AD1-AD4E-47FD-8806-3F6F30843A7A}" destId="{7837A070-8EEB-4DF3-92F1-854944403C95}" srcOrd="1" destOrd="0" presId="urn:microsoft.com/office/officeart/2005/8/layout/hierarchy1"/>
    <dgm:cxn modelId="{64CDDAC2-C075-4DB8-AB6F-170AADCAEED1}" type="presParOf" srcId="{7837A070-8EEB-4DF3-92F1-854944403C95}" destId="{D0D34E16-809A-4B47-AEC5-A4E2CD194245}" srcOrd="0" destOrd="0" presId="urn:microsoft.com/office/officeart/2005/8/layout/hierarchy1"/>
    <dgm:cxn modelId="{7060D68E-6022-4321-A5A9-49409901E790}" type="presParOf" srcId="{D0D34E16-809A-4B47-AEC5-A4E2CD194245}" destId="{9834A8B1-030C-4605-B79C-BF78775A8C9A}" srcOrd="0" destOrd="0" presId="urn:microsoft.com/office/officeart/2005/8/layout/hierarchy1"/>
    <dgm:cxn modelId="{BE173009-640E-44D4-B743-2E9A7A927229}" type="presParOf" srcId="{D0D34E16-809A-4B47-AEC5-A4E2CD194245}" destId="{C448721A-1B71-4D48-8798-377983095DB4}" srcOrd="1" destOrd="0" presId="urn:microsoft.com/office/officeart/2005/8/layout/hierarchy1"/>
    <dgm:cxn modelId="{C60F1063-B6BB-4670-8419-E169E3693FDA}" type="presParOf" srcId="{7837A070-8EEB-4DF3-92F1-854944403C95}" destId="{6F834369-DD0F-4A86-ACB1-23EDD159E0D5}" srcOrd="1" destOrd="0" presId="urn:microsoft.com/office/officeart/2005/8/layout/hierarchy1"/>
    <dgm:cxn modelId="{0D568105-2302-43A5-B4E3-A5F197C00A1A}" type="presParOf" srcId="{AAD15AD1-AD4E-47FD-8806-3F6F30843A7A}" destId="{7AEA2294-BCF4-4450-993F-87E78612A39D}" srcOrd="2" destOrd="0" presId="urn:microsoft.com/office/officeart/2005/8/layout/hierarchy1"/>
    <dgm:cxn modelId="{2A1A57A2-BD6B-472F-B34E-6A865D06976E}" type="presParOf" srcId="{7AEA2294-BCF4-4450-993F-87E78612A39D}" destId="{F4E2F4E8-8046-45D4-8649-F6481FDBF3B4}" srcOrd="0" destOrd="0" presId="urn:microsoft.com/office/officeart/2005/8/layout/hierarchy1"/>
    <dgm:cxn modelId="{5566F106-479F-43EA-B342-1FEDD3ED2ACF}" type="presParOf" srcId="{F4E2F4E8-8046-45D4-8649-F6481FDBF3B4}" destId="{C2574503-60DF-40DF-AE29-6D3F93A68927}" srcOrd="0" destOrd="0" presId="urn:microsoft.com/office/officeart/2005/8/layout/hierarchy1"/>
    <dgm:cxn modelId="{67F35B7D-9B68-4AE6-8533-C28C866924A1}" type="presParOf" srcId="{F4E2F4E8-8046-45D4-8649-F6481FDBF3B4}" destId="{3A9DF57C-BE69-434B-8230-915275C70767}" srcOrd="1" destOrd="0" presId="urn:microsoft.com/office/officeart/2005/8/layout/hierarchy1"/>
    <dgm:cxn modelId="{942C7D82-7A68-435E-92A4-39678B5A9468}" type="presParOf" srcId="{7AEA2294-BCF4-4450-993F-87E78612A39D}" destId="{1F144764-F158-4448-BB60-06D0C9CFD4A2}" srcOrd="1" destOrd="0" presId="urn:microsoft.com/office/officeart/2005/8/layout/hierarchy1"/>
    <dgm:cxn modelId="{B72598B4-1220-4008-89F4-4CB03CCF440D}" type="presParOf" srcId="{AAD15AD1-AD4E-47FD-8806-3F6F30843A7A}" destId="{4C7C0E33-8196-4969-8810-FA02857D3287}" srcOrd="3" destOrd="0" presId="urn:microsoft.com/office/officeart/2005/8/layout/hierarchy1"/>
    <dgm:cxn modelId="{9A8756D7-039B-4953-B12A-5B5091DCBEEC}" type="presParOf" srcId="{4C7C0E33-8196-4969-8810-FA02857D3287}" destId="{2E78DC55-F22B-405E-B031-CF54D006DE4D}" srcOrd="0" destOrd="0" presId="urn:microsoft.com/office/officeart/2005/8/layout/hierarchy1"/>
    <dgm:cxn modelId="{878A1815-D3DB-4469-B7C6-BF1B0105943B}" type="presParOf" srcId="{2E78DC55-F22B-405E-B031-CF54D006DE4D}" destId="{114B9516-D763-4797-A997-573BA71BCD02}" srcOrd="0" destOrd="0" presId="urn:microsoft.com/office/officeart/2005/8/layout/hierarchy1"/>
    <dgm:cxn modelId="{270510A9-95B5-4F6F-B25A-7F632594BB08}" type="presParOf" srcId="{2E78DC55-F22B-405E-B031-CF54D006DE4D}" destId="{4DA41647-21C9-47F9-8927-8BFD5CE4BB75}" srcOrd="1" destOrd="0" presId="urn:microsoft.com/office/officeart/2005/8/layout/hierarchy1"/>
    <dgm:cxn modelId="{6792C9AA-9F1E-408E-B302-7FD3633D0244}" type="presParOf" srcId="{4C7C0E33-8196-4969-8810-FA02857D3287}" destId="{410B2E5C-CF14-4783-B294-7950A41D50D0}"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786D7C-A9F4-4359-9317-345F67DE37DA}">
      <dsp:nvSpPr>
        <dsp:cNvPr id="0" name=""/>
        <dsp:cNvSpPr/>
      </dsp:nvSpPr>
      <dsp:spPr>
        <a:xfrm>
          <a:off x="0" y="887763"/>
          <a:ext cx="2957512" cy="1878020"/>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DC1E01-0E0B-40E5-B9CA-112DB2940ED7}">
      <dsp:nvSpPr>
        <dsp:cNvPr id="0" name=""/>
        <dsp:cNvSpPr/>
      </dsp:nvSpPr>
      <dsp:spPr>
        <a:xfrm>
          <a:off x="328612" y="1199945"/>
          <a:ext cx="2957512" cy="1878020"/>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ZA" sz="2200" kern="1200"/>
            <a:t>Draws together research from Positive Psychology, Neuroscience, Social &amp; Emotional Learning</a:t>
          </a:r>
          <a:endParaRPr lang="en-US" sz="2200" kern="1200"/>
        </a:p>
      </dsp:txBody>
      <dsp:txXfrm>
        <a:off x="383617" y="1254950"/>
        <a:ext cx="2847502" cy="1768010"/>
      </dsp:txXfrm>
    </dsp:sp>
    <dsp:sp modelId="{DCB724E3-CE00-421F-84C1-88DE268C1E4C}">
      <dsp:nvSpPr>
        <dsp:cNvPr id="0" name=""/>
        <dsp:cNvSpPr/>
      </dsp:nvSpPr>
      <dsp:spPr>
        <a:xfrm>
          <a:off x="3614737" y="887763"/>
          <a:ext cx="2957512" cy="1878020"/>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3F5A14-E888-4FF7-B085-07E9C90DDD61}">
      <dsp:nvSpPr>
        <dsp:cNvPr id="0" name=""/>
        <dsp:cNvSpPr/>
      </dsp:nvSpPr>
      <dsp:spPr>
        <a:xfrm>
          <a:off x="3943350" y="1199945"/>
          <a:ext cx="2957512" cy="1878020"/>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ZA" sz="2200" kern="1200" dirty="0"/>
            <a:t>Equips learners and staff to engage </a:t>
          </a:r>
          <a:r>
            <a:rPr lang="en-ZA" sz="2200" b="1" kern="1200" dirty="0"/>
            <a:t>wholeheartedly </a:t>
          </a:r>
          <a:r>
            <a:rPr lang="en-ZA" sz="2200" kern="1200" dirty="0"/>
            <a:t>with </a:t>
          </a:r>
          <a:r>
            <a:rPr lang="en-ZA" sz="2200" b="1" kern="1200" dirty="0"/>
            <a:t>proactive</a:t>
          </a:r>
          <a:r>
            <a:rPr lang="en-ZA" sz="2200" kern="1200" dirty="0"/>
            <a:t> practices </a:t>
          </a:r>
          <a:endParaRPr lang="en-US" sz="2200" kern="1200" dirty="0"/>
        </a:p>
      </dsp:txBody>
      <dsp:txXfrm>
        <a:off x="3998355" y="1254950"/>
        <a:ext cx="2847502" cy="1768010"/>
      </dsp:txXfrm>
    </dsp:sp>
    <dsp:sp modelId="{221F85CB-352D-44FE-8EF5-2B14B70C1330}">
      <dsp:nvSpPr>
        <dsp:cNvPr id="0" name=""/>
        <dsp:cNvSpPr/>
      </dsp:nvSpPr>
      <dsp:spPr>
        <a:xfrm>
          <a:off x="7229475" y="887763"/>
          <a:ext cx="2957512" cy="1878020"/>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0ED096-71A8-48D9-B03F-2B30F6C077D5}">
      <dsp:nvSpPr>
        <dsp:cNvPr id="0" name=""/>
        <dsp:cNvSpPr/>
      </dsp:nvSpPr>
      <dsp:spPr>
        <a:xfrm>
          <a:off x="7558087" y="1199945"/>
          <a:ext cx="2957512" cy="1878020"/>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ZA" sz="2200" kern="1200"/>
            <a:t>Strengthen community wellbeing (fundamental aim)</a:t>
          </a:r>
          <a:endParaRPr lang="en-US" sz="2200" kern="1200"/>
        </a:p>
      </dsp:txBody>
      <dsp:txXfrm>
        <a:off x="7613092" y="1254950"/>
        <a:ext cx="2847502" cy="17680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001128-A224-45E6-A471-1F353DCB3A9E}">
      <dsp:nvSpPr>
        <dsp:cNvPr id="0" name=""/>
        <dsp:cNvSpPr/>
      </dsp:nvSpPr>
      <dsp:spPr>
        <a:xfrm>
          <a:off x="0" y="1808"/>
          <a:ext cx="6245265" cy="77044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6AC0AD-03F6-4DA2-BEE2-A6E09FE3ED69}">
      <dsp:nvSpPr>
        <dsp:cNvPr id="0" name=""/>
        <dsp:cNvSpPr/>
      </dsp:nvSpPr>
      <dsp:spPr>
        <a:xfrm>
          <a:off x="233059" y="175158"/>
          <a:ext cx="423745" cy="42374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DB16D97-6704-4FE0-B4F1-64CDB4E32E2C}">
      <dsp:nvSpPr>
        <dsp:cNvPr id="0" name=""/>
        <dsp:cNvSpPr/>
      </dsp:nvSpPr>
      <dsp:spPr>
        <a:xfrm>
          <a:off x="889864" y="1808"/>
          <a:ext cx="5355400" cy="770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39" tIns="81539" rIns="81539" bIns="81539" numCol="1" spcCol="1270" anchor="ctr" anchorCtr="0">
          <a:noAutofit/>
        </a:bodyPr>
        <a:lstStyle/>
        <a:p>
          <a:pPr marL="0" lvl="0" indent="0" algn="l" defTabSz="844550">
            <a:lnSpc>
              <a:spcPct val="90000"/>
            </a:lnSpc>
            <a:spcBef>
              <a:spcPct val="0"/>
            </a:spcBef>
            <a:spcAft>
              <a:spcPct val="35000"/>
            </a:spcAft>
            <a:buNone/>
          </a:pPr>
          <a:r>
            <a:rPr lang="en-ZA" sz="1900" kern="1200"/>
            <a:t>APA president in 1998</a:t>
          </a:r>
          <a:endParaRPr lang="en-US" sz="1900" kern="1200"/>
        </a:p>
      </dsp:txBody>
      <dsp:txXfrm>
        <a:off x="889864" y="1808"/>
        <a:ext cx="5355400" cy="770445"/>
      </dsp:txXfrm>
    </dsp:sp>
    <dsp:sp modelId="{C51FC3DB-3F05-410D-8AAE-13BCE6515FE4}">
      <dsp:nvSpPr>
        <dsp:cNvPr id="0" name=""/>
        <dsp:cNvSpPr/>
      </dsp:nvSpPr>
      <dsp:spPr>
        <a:xfrm>
          <a:off x="0" y="964865"/>
          <a:ext cx="6245265" cy="77044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4FA99C-8952-4D1A-AD96-BE14682B3F60}">
      <dsp:nvSpPr>
        <dsp:cNvPr id="0" name=""/>
        <dsp:cNvSpPr/>
      </dsp:nvSpPr>
      <dsp:spPr>
        <a:xfrm>
          <a:off x="233059" y="1138215"/>
          <a:ext cx="423745" cy="42374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D896239-46F3-4050-A8C0-B242958BBA57}">
      <dsp:nvSpPr>
        <dsp:cNvPr id="0" name=""/>
        <dsp:cNvSpPr/>
      </dsp:nvSpPr>
      <dsp:spPr>
        <a:xfrm>
          <a:off x="889864" y="964865"/>
          <a:ext cx="5355400" cy="770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39" tIns="81539" rIns="81539" bIns="81539" numCol="1" spcCol="1270" anchor="ctr" anchorCtr="0">
          <a:noAutofit/>
        </a:bodyPr>
        <a:lstStyle/>
        <a:p>
          <a:pPr marL="0" lvl="0" indent="0" algn="l" defTabSz="844550">
            <a:lnSpc>
              <a:spcPct val="90000"/>
            </a:lnSpc>
            <a:spcBef>
              <a:spcPct val="0"/>
            </a:spcBef>
            <a:spcAft>
              <a:spcPct val="35000"/>
            </a:spcAft>
            <a:buNone/>
          </a:pPr>
          <a:r>
            <a:rPr lang="en-ZA" sz="1900" kern="1200"/>
            <a:t>What makes life worth living?</a:t>
          </a:r>
          <a:endParaRPr lang="en-US" sz="1900" kern="1200"/>
        </a:p>
      </dsp:txBody>
      <dsp:txXfrm>
        <a:off x="889864" y="964865"/>
        <a:ext cx="5355400" cy="770445"/>
      </dsp:txXfrm>
    </dsp:sp>
    <dsp:sp modelId="{870116B8-1E1F-4981-83E8-8D06AA607E6A}">
      <dsp:nvSpPr>
        <dsp:cNvPr id="0" name=""/>
        <dsp:cNvSpPr/>
      </dsp:nvSpPr>
      <dsp:spPr>
        <a:xfrm>
          <a:off x="0" y="1927922"/>
          <a:ext cx="6245265" cy="770445"/>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14AFD9-BDB1-44C6-B0C2-457531E63B22}">
      <dsp:nvSpPr>
        <dsp:cNvPr id="0" name=""/>
        <dsp:cNvSpPr/>
      </dsp:nvSpPr>
      <dsp:spPr>
        <a:xfrm>
          <a:off x="233059" y="2101272"/>
          <a:ext cx="423745" cy="42374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105C460-4DE5-4EA4-B635-630AE0239941}">
      <dsp:nvSpPr>
        <dsp:cNvPr id="0" name=""/>
        <dsp:cNvSpPr/>
      </dsp:nvSpPr>
      <dsp:spPr>
        <a:xfrm>
          <a:off x="889864" y="1927922"/>
          <a:ext cx="5355400" cy="770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39" tIns="81539" rIns="81539" bIns="81539" numCol="1" spcCol="1270" anchor="ctr" anchorCtr="0">
          <a:noAutofit/>
        </a:bodyPr>
        <a:lstStyle/>
        <a:p>
          <a:pPr marL="0" lvl="0" indent="0" algn="l" defTabSz="844550">
            <a:lnSpc>
              <a:spcPct val="90000"/>
            </a:lnSpc>
            <a:spcBef>
              <a:spcPct val="0"/>
            </a:spcBef>
            <a:spcAft>
              <a:spcPct val="35000"/>
            </a:spcAft>
            <a:buNone/>
          </a:pPr>
          <a:r>
            <a:rPr lang="en-ZA" sz="1900" kern="1200"/>
            <a:t>How can people feel good and function well?</a:t>
          </a:r>
          <a:endParaRPr lang="en-US" sz="1900" kern="1200"/>
        </a:p>
      </dsp:txBody>
      <dsp:txXfrm>
        <a:off x="889864" y="1927922"/>
        <a:ext cx="5355400" cy="770445"/>
      </dsp:txXfrm>
    </dsp:sp>
    <dsp:sp modelId="{7DB8ADBC-6944-4D91-BBD1-EDEF22863806}">
      <dsp:nvSpPr>
        <dsp:cNvPr id="0" name=""/>
        <dsp:cNvSpPr/>
      </dsp:nvSpPr>
      <dsp:spPr>
        <a:xfrm>
          <a:off x="0" y="2890979"/>
          <a:ext cx="6245265" cy="770445"/>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8C8D91-CC59-4913-A82D-F84942349B65}">
      <dsp:nvSpPr>
        <dsp:cNvPr id="0" name=""/>
        <dsp:cNvSpPr/>
      </dsp:nvSpPr>
      <dsp:spPr>
        <a:xfrm>
          <a:off x="233059" y="3064329"/>
          <a:ext cx="423745" cy="42374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3A9EB1A-5DE4-4A33-8CEF-EA9FC86D7C40}">
      <dsp:nvSpPr>
        <dsp:cNvPr id="0" name=""/>
        <dsp:cNvSpPr/>
      </dsp:nvSpPr>
      <dsp:spPr>
        <a:xfrm>
          <a:off x="889864" y="2890979"/>
          <a:ext cx="5355400" cy="770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39" tIns="81539" rIns="81539" bIns="81539" numCol="1" spcCol="1270" anchor="ctr" anchorCtr="0">
          <a:noAutofit/>
        </a:bodyPr>
        <a:lstStyle/>
        <a:p>
          <a:pPr marL="0" lvl="0" indent="0" algn="l" defTabSz="844550">
            <a:lnSpc>
              <a:spcPct val="90000"/>
            </a:lnSpc>
            <a:spcBef>
              <a:spcPct val="0"/>
            </a:spcBef>
            <a:spcAft>
              <a:spcPct val="35000"/>
            </a:spcAft>
            <a:buNone/>
          </a:pPr>
          <a:r>
            <a:rPr lang="en-ZA" sz="1900" kern="1200"/>
            <a:t>What if we were to focus on moving people from 0 to plus 5?</a:t>
          </a:r>
          <a:endParaRPr lang="en-US" sz="1900" kern="1200"/>
        </a:p>
      </dsp:txBody>
      <dsp:txXfrm>
        <a:off x="889864" y="2890979"/>
        <a:ext cx="5355400" cy="770445"/>
      </dsp:txXfrm>
    </dsp:sp>
    <dsp:sp modelId="{191227AF-A1C9-4041-A6F0-9896770BBBC6}">
      <dsp:nvSpPr>
        <dsp:cNvPr id="0" name=""/>
        <dsp:cNvSpPr/>
      </dsp:nvSpPr>
      <dsp:spPr>
        <a:xfrm>
          <a:off x="0" y="3854036"/>
          <a:ext cx="6245265" cy="770445"/>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B37BF2-3051-4914-AA1A-F2ECBE075474}">
      <dsp:nvSpPr>
        <dsp:cNvPr id="0" name=""/>
        <dsp:cNvSpPr/>
      </dsp:nvSpPr>
      <dsp:spPr>
        <a:xfrm>
          <a:off x="233059" y="4027386"/>
          <a:ext cx="423745" cy="42374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8606FFC-AD0F-46EB-898C-964C8F791720}">
      <dsp:nvSpPr>
        <dsp:cNvPr id="0" name=""/>
        <dsp:cNvSpPr/>
      </dsp:nvSpPr>
      <dsp:spPr>
        <a:xfrm>
          <a:off x="889864" y="3854036"/>
          <a:ext cx="5355400" cy="770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39" tIns="81539" rIns="81539" bIns="81539" numCol="1" spcCol="1270" anchor="ctr" anchorCtr="0">
          <a:noAutofit/>
        </a:bodyPr>
        <a:lstStyle/>
        <a:p>
          <a:pPr marL="0" lvl="0" indent="0" algn="l" defTabSz="844550">
            <a:lnSpc>
              <a:spcPct val="90000"/>
            </a:lnSpc>
            <a:spcBef>
              <a:spcPct val="0"/>
            </a:spcBef>
            <a:spcAft>
              <a:spcPct val="35000"/>
            </a:spcAft>
            <a:buNone/>
          </a:pPr>
          <a:r>
            <a:rPr lang="en-ZA" sz="1900" kern="1200"/>
            <a:t>What if we were to focus on what is strong rather than what is wrong?</a:t>
          </a:r>
          <a:endParaRPr lang="en-US" sz="1900" kern="1200"/>
        </a:p>
      </dsp:txBody>
      <dsp:txXfrm>
        <a:off x="889864" y="3854036"/>
        <a:ext cx="5355400" cy="770445"/>
      </dsp:txXfrm>
    </dsp:sp>
    <dsp:sp modelId="{08B5A405-7C2C-40D1-88CB-082277156732}">
      <dsp:nvSpPr>
        <dsp:cNvPr id="0" name=""/>
        <dsp:cNvSpPr/>
      </dsp:nvSpPr>
      <dsp:spPr>
        <a:xfrm>
          <a:off x="0" y="4817093"/>
          <a:ext cx="6245265" cy="77044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791D28-0CE0-48BA-AF32-16ECB5CD6A3F}">
      <dsp:nvSpPr>
        <dsp:cNvPr id="0" name=""/>
        <dsp:cNvSpPr/>
      </dsp:nvSpPr>
      <dsp:spPr>
        <a:xfrm>
          <a:off x="233059" y="4990443"/>
          <a:ext cx="423745" cy="42374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9381DD4-6DA5-4B46-8BEB-6E7CFD952A5F}">
      <dsp:nvSpPr>
        <dsp:cNvPr id="0" name=""/>
        <dsp:cNvSpPr/>
      </dsp:nvSpPr>
      <dsp:spPr>
        <a:xfrm>
          <a:off x="889864" y="4817093"/>
          <a:ext cx="5355400" cy="770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39" tIns="81539" rIns="81539" bIns="81539" numCol="1" spcCol="1270" anchor="ctr" anchorCtr="0">
          <a:noAutofit/>
        </a:bodyPr>
        <a:lstStyle/>
        <a:p>
          <a:pPr marL="0" lvl="0" indent="0" algn="l" defTabSz="844550">
            <a:lnSpc>
              <a:spcPct val="90000"/>
            </a:lnSpc>
            <a:spcBef>
              <a:spcPct val="0"/>
            </a:spcBef>
            <a:spcAft>
              <a:spcPct val="35000"/>
            </a:spcAft>
            <a:buNone/>
          </a:pPr>
          <a:r>
            <a:rPr lang="en-ZA" sz="1900" kern="1200" dirty="0"/>
            <a:t>What will it take to help people to flourish and thrive rather than simply survive?</a:t>
          </a:r>
          <a:endParaRPr lang="en-US" sz="1900" kern="1200" dirty="0"/>
        </a:p>
      </dsp:txBody>
      <dsp:txXfrm>
        <a:off x="889864" y="4817093"/>
        <a:ext cx="5355400" cy="7704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3E7899-1CD1-4394-869C-8A60EC754332}">
      <dsp:nvSpPr>
        <dsp:cNvPr id="0" name=""/>
        <dsp:cNvSpPr/>
      </dsp:nvSpPr>
      <dsp:spPr>
        <a:xfrm>
          <a:off x="0" y="0"/>
          <a:ext cx="6713552"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12700" cap="flat" cmpd="sng" algn="ctr">
          <a:solidFill>
            <a:schemeClr val="accent5">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6C4A2FD9-9CF9-4B6E-8D52-C25411C15853}">
      <dsp:nvSpPr>
        <dsp:cNvPr id="0" name=""/>
        <dsp:cNvSpPr/>
      </dsp:nvSpPr>
      <dsp:spPr>
        <a:xfrm>
          <a:off x="0" y="0"/>
          <a:ext cx="6713552" cy="1029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t" anchorCtr="0">
          <a:noAutofit/>
        </a:bodyPr>
        <a:lstStyle/>
        <a:p>
          <a:pPr marL="0" lvl="0" indent="0" algn="l" defTabSz="2089150">
            <a:lnSpc>
              <a:spcPct val="90000"/>
            </a:lnSpc>
            <a:spcBef>
              <a:spcPct val="0"/>
            </a:spcBef>
            <a:spcAft>
              <a:spcPct val="35000"/>
            </a:spcAft>
            <a:buNone/>
          </a:pPr>
          <a:r>
            <a:rPr lang="en-ZA" sz="4700" kern="1200" dirty="0"/>
            <a:t>Learn</a:t>
          </a:r>
          <a:endParaRPr lang="en-US" sz="4700" kern="1200" dirty="0"/>
        </a:p>
      </dsp:txBody>
      <dsp:txXfrm>
        <a:off x="0" y="0"/>
        <a:ext cx="6713552" cy="1029793"/>
      </dsp:txXfrm>
    </dsp:sp>
    <dsp:sp modelId="{2A21168B-2C86-42BD-B401-084ABCCE284B}">
      <dsp:nvSpPr>
        <dsp:cNvPr id="0" name=""/>
        <dsp:cNvSpPr/>
      </dsp:nvSpPr>
      <dsp:spPr>
        <a:xfrm>
          <a:off x="0" y="1029792"/>
          <a:ext cx="6713552" cy="0"/>
        </a:xfrm>
        <a:prstGeom prst="line">
          <a:avLst/>
        </a:prstGeom>
        <a:gradFill rotWithShape="0">
          <a:gsLst>
            <a:gs pos="0">
              <a:schemeClr val="accent5">
                <a:hueOff val="-4050717"/>
                <a:satOff val="-275"/>
                <a:lumOff val="654"/>
                <a:alphaOff val="0"/>
                <a:satMod val="103000"/>
                <a:lumMod val="102000"/>
                <a:tint val="94000"/>
              </a:schemeClr>
            </a:gs>
            <a:gs pos="50000">
              <a:schemeClr val="accent5">
                <a:hueOff val="-4050717"/>
                <a:satOff val="-275"/>
                <a:lumOff val="654"/>
                <a:alphaOff val="0"/>
                <a:satMod val="110000"/>
                <a:lumMod val="100000"/>
                <a:shade val="100000"/>
              </a:schemeClr>
            </a:gs>
            <a:gs pos="100000">
              <a:schemeClr val="accent5">
                <a:hueOff val="-4050717"/>
                <a:satOff val="-275"/>
                <a:lumOff val="654"/>
                <a:alphaOff val="0"/>
                <a:lumMod val="99000"/>
                <a:satMod val="120000"/>
                <a:shade val="78000"/>
              </a:schemeClr>
            </a:gs>
          </a:gsLst>
          <a:lin ang="5400000" scaled="0"/>
        </a:gradFill>
        <a:ln w="12700" cap="flat" cmpd="sng" algn="ctr">
          <a:solidFill>
            <a:schemeClr val="accent5">
              <a:hueOff val="-4050717"/>
              <a:satOff val="-275"/>
              <a:lumOff val="654"/>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D97A2431-5649-4D2D-AC40-03A6118AA1DB}">
      <dsp:nvSpPr>
        <dsp:cNvPr id="0" name=""/>
        <dsp:cNvSpPr/>
      </dsp:nvSpPr>
      <dsp:spPr>
        <a:xfrm>
          <a:off x="0" y="1029793"/>
          <a:ext cx="6713552" cy="1029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t" anchorCtr="0">
          <a:noAutofit/>
        </a:bodyPr>
        <a:lstStyle/>
        <a:p>
          <a:pPr marL="0" lvl="0" indent="0" algn="l" defTabSz="2089150">
            <a:lnSpc>
              <a:spcPct val="90000"/>
            </a:lnSpc>
            <a:spcBef>
              <a:spcPct val="0"/>
            </a:spcBef>
            <a:spcAft>
              <a:spcPct val="35000"/>
            </a:spcAft>
            <a:buNone/>
          </a:pPr>
          <a:r>
            <a:rPr lang="en-ZA" sz="4700" kern="1200" dirty="0"/>
            <a:t>Live</a:t>
          </a:r>
          <a:endParaRPr lang="en-US" sz="4700" kern="1200" dirty="0"/>
        </a:p>
      </dsp:txBody>
      <dsp:txXfrm>
        <a:off x="0" y="1029793"/>
        <a:ext cx="6713552" cy="1029793"/>
      </dsp:txXfrm>
    </dsp:sp>
    <dsp:sp modelId="{B51FA6D6-D299-4EFA-BCD9-6450084C23A7}">
      <dsp:nvSpPr>
        <dsp:cNvPr id="0" name=""/>
        <dsp:cNvSpPr/>
      </dsp:nvSpPr>
      <dsp:spPr>
        <a:xfrm>
          <a:off x="0" y="2059585"/>
          <a:ext cx="6713552" cy="0"/>
        </a:xfrm>
        <a:prstGeom prst="line">
          <a:avLst/>
        </a:prstGeom>
        <a:gradFill rotWithShape="0">
          <a:gsLst>
            <a:gs pos="0">
              <a:schemeClr val="accent5">
                <a:hueOff val="-8101434"/>
                <a:satOff val="-551"/>
                <a:lumOff val="1307"/>
                <a:alphaOff val="0"/>
                <a:satMod val="103000"/>
                <a:lumMod val="102000"/>
                <a:tint val="94000"/>
              </a:schemeClr>
            </a:gs>
            <a:gs pos="50000">
              <a:schemeClr val="accent5">
                <a:hueOff val="-8101434"/>
                <a:satOff val="-551"/>
                <a:lumOff val="1307"/>
                <a:alphaOff val="0"/>
                <a:satMod val="110000"/>
                <a:lumMod val="100000"/>
                <a:shade val="100000"/>
              </a:schemeClr>
            </a:gs>
            <a:gs pos="100000">
              <a:schemeClr val="accent5">
                <a:hueOff val="-8101434"/>
                <a:satOff val="-551"/>
                <a:lumOff val="1307"/>
                <a:alphaOff val="0"/>
                <a:lumMod val="99000"/>
                <a:satMod val="120000"/>
                <a:shade val="78000"/>
              </a:schemeClr>
            </a:gs>
          </a:gsLst>
          <a:lin ang="5400000" scaled="0"/>
        </a:gradFill>
        <a:ln w="12700" cap="flat" cmpd="sng" algn="ctr">
          <a:solidFill>
            <a:schemeClr val="accent5">
              <a:hueOff val="-8101434"/>
              <a:satOff val="-551"/>
              <a:lumOff val="1307"/>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BD21CE37-26F7-47A7-B553-9DBC17A36989}">
      <dsp:nvSpPr>
        <dsp:cNvPr id="0" name=""/>
        <dsp:cNvSpPr/>
      </dsp:nvSpPr>
      <dsp:spPr>
        <a:xfrm>
          <a:off x="0" y="2059586"/>
          <a:ext cx="6713552" cy="1029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t" anchorCtr="0">
          <a:noAutofit/>
        </a:bodyPr>
        <a:lstStyle/>
        <a:p>
          <a:pPr marL="0" lvl="0" indent="0" algn="l" defTabSz="2089150">
            <a:lnSpc>
              <a:spcPct val="90000"/>
            </a:lnSpc>
            <a:spcBef>
              <a:spcPct val="0"/>
            </a:spcBef>
            <a:spcAft>
              <a:spcPct val="35000"/>
            </a:spcAft>
            <a:buNone/>
          </a:pPr>
          <a:r>
            <a:rPr lang="en-ZA" sz="4700" kern="1200" dirty="0"/>
            <a:t>Teach</a:t>
          </a:r>
          <a:endParaRPr lang="en-US" sz="4700" kern="1200" dirty="0"/>
        </a:p>
      </dsp:txBody>
      <dsp:txXfrm>
        <a:off x="0" y="2059586"/>
        <a:ext cx="6713552" cy="1029793"/>
      </dsp:txXfrm>
    </dsp:sp>
    <dsp:sp modelId="{710CF557-F0DA-47EB-A5D9-C2DA600D60A8}">
      <dsp:nvSpPr>
        <dsp:cNvPr id="0" name=""/>
        <dsp:cNvSpPr/>
      </dsp:nvSpPr>
      <dsp:spPr>
        <a:xfrm>
          <a:off x="0" y="3089378"/>
          <a:ext cx="6713552" cy="0"/>
        </a:xfrm>
        <a:prstGeom prst="line">
          <a:avLst/>
        </a:prstGeom>
        <a:gradFill rotWithShape="0">
          <a:gsLst>
            <a:gs pos="0">
              <a:schemeClr val="accent5">
                <a:hueOff val="-12152150"/>
                <a:satOff val="-826"/>
                <a:lumOff val="1961"/>
                <a:alphaOff val="0"/>
                <a:satMod val="103000"/>
                <a:lumMod val="102000"/>
                <a:tint val="94000"/>
              </a:schemeClr>
            </a:gs>
            <a:gs pos="50000">
              <a:schemeClr val="accent5">
                <a:hueOff val="-12152150"/>
                <a:satOff val="-826"/>
                <a:lumOff val="1961"/>
                <a:alphaOff val="0"/>
                <a:satMod val="110000"/>
                <a:lumMod val="100000"/>
                <a:shade val="100000"/>
              </a:schemeClr>
            </a:gs>
            <a:gs pos="100000">
              <a:schemeClr val="accent5">
                <a:hueOff val="-12152150"/>
                <a:satOff val="-826"/>
                <a:lumOff val="1961"/>
                <a:alphaOff val="0"/>
                <a:lumMod val="99000"/>
                <a:satMod val="120000"/>
                <a:shade val="78000"/>
              </a:schemeClr>
            </a:gs>
          </a:gsLst>
          <a:lin ang="5400000" scaled="0"/>
        </a:gradFill>
        <a:ln w="12700" cap="flat" cmpd="sng" algn="ctr">
          <a:solidFill>
            <a:schemeClr val="accent5">
              <a:hueOff val="-12152150"/>
              <a:satOff val="-826"/>
              <a:lumOff val="1961"/>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42DDE60D-494B-4F6C-BF0E-B898824CBD00}">
      <dsp:nvSpPr>
        <dsp:cNvPr id="0" name=""/>
        <dsp:cNvSpPr/>
      </dsp:nvSpPr>
      <dsp:spPr>
        <a:xfrm>
          <a:off x="0" y="3089379"/>
          <a:ext cx="6713552" cy="1029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t" anchorCtr="0">
          <a:noAutofit/>
        </a:bodyPr>
        <a:lstStyle/>
        <a:p>
          <a:pPr marL="0" lvl="0" indent="0" algn="l" defTabSz="2089150">
            <a:lnSpc>
              <a:spcPct val="90000"/>
            </a:lnSpc>
            <a:spcBef>
              <a:spcPct val="0"/>
            </a:spcBef>
            <a:spcAft>
              <a:spcPct val="35000"/>
            </a:spcAft>
            <a:buNone/>
          </a:pPr>
          <a:r>
            <a:rPr lang="en-ZA" sz="4700" kern="1200" dirty="0"/>
            <a:t>Embed</a:t>
          </a:r>
          <a:endParaRPr lang="en-US" sz="4700" kern="1200" dirty="0"/>
        </a:p>
      </dsp:txBody>
      <dsp:txXfrm>
        <a:off x="0" y="3089379"/>
        <a:ext cx="6713552" cy="10297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BBCF89-C7E0-4265-AAC5-EBC0250F75D7}">
      <dsp:nvSpPr>
        <dsp:cNvPr id="0" name=""/>
        <dsp:cNvSpPr/>
      </dsp:nvSpPr>
      <dsp:spPr>
        <a:xfrm>
          <a:off x="0" y="0"/>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01DBA4-D697-486F-941B-0A06EA9FE71C}">
      <dsp:nvSpPr>
        <dsp:cNvPr id="0" name=""/>
        <dsp:cNvSpPr/>
      </dsp:nvSpPr>
      <dsp:spPr>
        <a:xfrm>
          <a:off x="0" y="0"/>
          <a:ext cx="6900512" cy="2768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550" tIns="209550" rIns="209550" bIns="209550" numCol="1" spcCol="1270" anchor="t" anchorCtr="0">
          <a:noAutofit/>
        </a:bodyPr>
        <a:lstStyle/>
        <a:p>
          <a:pPr marL="0" lvl="0" indent="0" algn="l" defTabSz="2444750">
            <a:lnSpc>
              <a:spcPct val="90000"/>
            </a:lnSpc>
            <a:spcBef>
              <a:spcPct val="0"/>
            </a:spcBef>
            <a:spcAft>
              <a:spcPct val="35000"/>
            </a:spcAft>
            <a:buNone/>
          </a:pPr>
          <a:r>
            <a:rPr lang="en-ZA" sz="5500" kern="1200"/>
            <a:t>Think more about our weaknesses and how we can fix them?</a:t>
          </a:r>
          <a:endParaRPr lang="en-US" sz="5500" kern="1200"/>
        </a:p>
      </dsp:txBody>
      <dsp:txXfrm>
        <a:off x="0" y="0"/>
        <a:ext cx="6900512" cy="2768070"/>
      </dsp:txXfrm>
    </dsp:sp>
    <dsp:sp modelId="{04389909-9718-4E13-9AF7-E3703FE5A4EF}">
      <dsp:nvSpPr>
        <dsp:cNvPr id="0" name=""/>
        <dsp:cNvSpPr/>
      </dsp:nvSpPr>
      <dsp:spPr>
        <a:xfrm>
          <a:off x="0" y="2768070"/>
          <a:ext cx="69005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DE8D6D-20A1-40CE-9F15-073059BE5FF0}">
      <dsp:nvSpPr>
        <dsp:cNvPr id="0" name=""/>
        <dsp:cNvSpPr/>
      </dsp:nvSpPr>
      <dsp:spPr>
        <a:xfrm>
          <a:off x="0" y="2768070"/>
          <a:ext cx="6900512" cy="2768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550" tIns="209550" rIns="209550" bIns="209550" numCol="1" spcCol="1270" anchor="t" anchorCtr="0">
          <a:noAutofit/>
        </a:bodyPr>
        <a:lstStyle/>
        <a:p>
          <a:pPr marL="0" lvl="0" indent="0" algn="l" defTabSz="2444750">
            <a:lnSpc>
              <a:spcPct val="90000"/>
            </a:lnSpc>
            <a:spcBef>
              <a:spcPct val="0"/>
            </a:spcBef>
            <a:spcAft>
              <a:spcPct val="35000"/>
            </a:spcAft>
            <a:buNone/>
          </a:pPr>
          <a:r>
            <a:rPr lang="en-ZA" sz="5500" kern="1200"/>
            <a:t>Think about our strengths and build on what is working?</a:t>
          </a:r>
          <a:endParaRPr lang="en-US" sz="5500" kern="1200"/>
        </a:p>
      </dsp:txBody>
      <dsp:txXfrm>
        <a:off x="0" y="2768070"/>
        <a:ext cx="6900512" cy="276807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5FA118-BC30-4DCF-84F6-33428A9EC328}">
      <dsp:nvSpPr>
        <dsp:cNvPr id="0" name=""/>
        <dsp:cNvSpPr/>
      </dsp:nvSpPr>
      <dsp:spPr>
        <a:xfrm>
          <a:off x="0" y="531"/>
          <a:ext cx="10515600" cy="124470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C63F96-E0CF-4D44-BEC0-BEBE0C5AF7DA}">
      <dsp:nvSpPr>
        <dsp:cNvPr id="0" name=""/>
        <dsp:cNvSpPr/>
      </dsp:nvSpPr>
      <dsp:spPr>
        <a:xfrm>
          <a:off x="376522" y="280590"/>
          <a:ext cx="684586" cy="6845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078137F-32FD-4B09-BED7-A958854BBA87}">
      <dsp:nvSpPr>
        <dsp:cNvPr id="0" name=""/>
        <dsp:cNvSpPr/>
      </dsp:nvSpPr>
      <dsp:spPr>
        <a:xfrm>
          <a:off x="1437631" y="531"/>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022350">
            <a:lnSpc>
              <a:spcPct val="90000"/>
            </a:lnSpc>
            <a:spcBef>
              <a:spcPct val="0"/>
            </a:spcBef>
            <a:spcAft>
              <a:spcPct val="35000"/>
            </a:spcAft>
            <a:buNone/>
          </a:pPr>
          <a:r>
            <a:rPr lang="en-ZA" sz="2300" b="0" i="0" kern="1200" baseline="0"/>
            <a:t>Research suggests that when people spend more time using their strengths and talking about them, they get excited and energised (Cooperrider, 2012).</a:t>
          </a:r>
          <a:endParaRPr lang="en-US" sz="2300" kern="1200"/>
        </a:p>
      </dsp:txBody>
      <dsp:txXfrm>
        <a:off x="1437631" y="531"/>
        <a:ext cx="9077968" cy="1244702"/>
      </dsp:txXfrm>
    </dsp:sp>
    <dsp:sp modelId="{E306A7CE-20FB-4ED1-8BB5-32C0DB36C32F}">
      <dsp:nvSpPr>
        <dsp:cNvPr id="0" name=""/>
        <dsp:cNvSpPr/>
      </dsp:nvSpPr>
      <dsp:spPr>
        <a:xfrm>
          <a:off x="0" y="1556410"/>
          <a:ext cx="10515600" cy="124470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82B3E4-CDF1-4A89-871B-F406B125BE1A}">
      <dsp:nvSpPr>
        <dsp:cNvPr id="0" name=""/>
        <dsp:cNvSpPr/>
      </dsp:nvSpPr>
      <dsp:spPr>
        <a:xfrm>
          <a:off x="376522" y="1836468"/>
          <a:ext cx="684586" cy="6845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767CDB1-A2A4-4203-9D08-A1CF8A9011AB}">
      <dsp:nvSpPr>
        <dsp:cNvPr id="0" name=""/>
        <dsp:cNvSpPr/>
      </dsp:nvSpPr>
      <dsp:spPr>
        <a:xfrm>
          <a:off x="1437631" y="1556410"/>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022350">
            <a:lnSpc>
              <a:spcPct val="90000"/>
            </a:lnSpc>
            <a:spcBef>
              <a:spcPct val="0"/>
            </a:spcBef>
            <a:spcAft>
              <a:spcPct val="35000"/>
            </a:spcAft>
            <a:buNone/>
          </a:pPr>
          <a:r>
            <a:rPr lang="en-ZA" sz="2300" b="0" i="0" kern="1200" baseline="0" dirty="0"/>
            <a:t>So, why not try to identify your character strengths? </a:t>
          </a:r>
          <a:endParaRPr lang="en-US" sz="2300" kern="1200" dirty="0"/>
        </a:p>
      </dsp:txBody>
      <dsp:txXfrm>
        <a:off x="1437631" y="1556410"/>
        <a:ext cx="9077968" cy="1244702"/>
      </dsp:txXfrm>
    </dsp:sp>
    <dsp:sp modelId="{B1093426-6CF3-44EA-A870-35ED378C056E}">
      <dsp:nvSpPr>
        <dsp:cNvPr id="0" name=""/>
        <dsp:cNvSpPr/>
      </dsp:nvSpPr>
      <dsp:spPr>
        <a:xfrm>
          <a:off x="0" y="3112289"/>
          <a:ext cx="10515600" cy="124470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73BDB8-A2BA-4C61-9FDB-4485BF435F83}">
      <dsp:nvSpPr>
        <dsp:cNvPr id="0" name=""/>
        <dsp:cNvSpPr/>
      </dsp:nvSpPr>
      <dsp:spPr>
        <a:xfrm>
          <a:off x="376522" y="3392347"/>
          <a:ext cx="684586" cy="6845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1551E99-7BAA-47F8-BC29-F0417038593A}">
      <dsp:nvSpPr>
        <dsp:cNvPr id="0" name=""/>
        <dsp:cNvSpPr/>
      </dsp:nvSpPr>
      <dsp:spPr>
        <a:xfrm>
          <a:off x="1437631" y="3112289"/>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022350">
            <a:lnSpc>
              <a:spcPct val="90000"/>
            </a:lnSpc>
            <a:spcBef>
              <a:spcPct val="0"/>
            </a:spcBef>
            <a:spcAft>
              <a:spcPct val="35000"/>
            </a:spcAft>
            <a:buNone/>
          </a:pPr>
          <a:r>
            <a:rPr lang="en-ZA" sz="2300" b="0" i="0" kern="1200" baseline="0" dirty="0"/>
            <a:t>What are CHARACTER STRENGTHS? </a:t>
          </a:r>
          <a:endParaRPr lang="en-US" sz="2300" kern="1200" dirty="0"/>
        </a:p>
      </dsp:txBody>
      <dsp:txXfrm>
        <a:off x="1437631" y="3112289"/>
        <a:ext cx="9077968" cy="124470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31DE27-B851-4100-944A-1A551E56CFD3}">
      <dsp:nvSpPr>
        <dsp:cNvPr id="0" name=""/>
        <dsp:cNvSpPr/>
      </dsp:nvSpPr>
      <dsp:spPr>
        <a:xfrm>
          <a:off x="3170" y="1028809"/>
          <a:ext cx="2263407" cy="143726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8B0C76-B4B7-4F59-9E9F-0C7DF7070B35}">
      <dsp:nvSpPr>
        <dsp:cNvPr id="0" name=""/>
        <dsp:cNvSpPr/>
      </dsp:nvSpPr>
      <dsp:spPr>
        <a:xfrm>
          <a:off x="254659" y="1267725"/>
          <a:ext cx="2263407" cy="143726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ZA" sz="2700" kern="1200" dirty="0"/>
            <a:t>Pro-active approach</a:t>
          </a:r>
          <a:endParaRPr lang="en-US" sz="2700" kern="1200" dirty="0"/>
        </a:p>
      </dsp:txBody>
      <dsp:txXfrm>
        <a:off x="296755" y="1309821"/>
        <a:ext cx="2179215" cy="1353072"/>
      </dsp:txXfrm>
    </dsp:sp>
    <dsp:sp modelId="{3BC4E37A-E96E-4ABD-A841-92A5B522934E}">
      <dsp:nvSpPr>
        <dsp:cNvPr id="0" name=""/>
        <dsp:cNvSpPr/>
      </dsp:nvSpPr>
      <dsp:spPr>
        <a:xfrm>
          <a:off x="2769557" y="1028809"/>
          <a:ext cx="2263407" cy="143726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D18DBE-C0E6-4626-A7EB-0D701D73E0BF}">
      <dsp:nvSpPr>
        <dsp:cNvPr id="0" name=""/>
        <dsp:cNvSpPr/>
      </dsp:nvSpPr>
      <dsp:spPr>
        <a:xfrm>
          <a:off x="3021047" y="1267725"/>
          <a:ext cx="2263407" cy="143726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ZA" sz="2700" kern="1200" dirty="0"/>
            <a:t>Whole-school approach</a:t>
          </a:r>
          <a:endParaRPr lang="en-US" sz="2700" kern="1200" dirty="0"/>
        </a:p>
      </dsp:txBody>
      <dsp:txXfrm>
        <a:off x="3063143" y="1309821"/>
        <a:ext cx="2179215" cy="1353072"/>
      </dsp:txXfrm>
    </dsp:sp>
    <dsp:sp modelId="{BDD13352-DA4C-47E8-9D94-4CA98951CA74}">
      <dsp:nvSpPr>
        <dsp:cNvPr id="0" name=""/>
        <dsp:cNvSpPr/>
      </dsp:nvSpPr>
      <dsp:spPr>
        <a:xfrm>
          <a:off x="5535944" y="1028809"/>
          <a:ext cx="2263407" cy="143726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91602B-E7F5-4C10-B272-2D51A2F8D258}">
      <dsp:nvSpPr>
        <dsp:cNvPr id="0" name=""/>
        <dsp:cNvSpPr/>
      </dsp:nvSpPr>
      <dsp:spPr>
        <a:xfrm>
          <a:off x="5787434" y="1267725"/>
          <a:ext cx="2263407" cy="143726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ZA" sz="2700" kern="1200" dirty="0"/>
            <a:t>Strengths-based approach</a:t>
          </a:r>
          <a:endParaRPr lang="en-US" sz="2700" kern="1200" dirty="0"/>
        </a:p>
      </dsp:txBody>
      <dsp:txXfrm>
        <a:off x="5829530" y="1309821"/>
        <a:ext cx="2179215" cy="1353072"/>
      </dsp:txXfrm>
    </dsp:sp>
    <dsp:sp modelId="{23B44D63-4521-47D8-979D-7EF6495A427C}">
      <dsp:nvSpPr>
        <dsp:cNvPr id="0" name=""/>
        <dsp:cNvSpPr/>
      </dsp:nvSpPr>
      <dsp:spPr>
        <a:xfrm>
          <a:off x="8302332" y="1028809"/>
          <a:ext cx="2263407" cy="143726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EF7816-A5FC-413D-98E9-9A2FD24A3972}">
      <dsp:nvSpPr>
        <dsp:cNvPr id="0" name=""/>
        <dsp:cNvSpPr/>
      </dsp:nvSpPr>
      <dsp:spPr>
        <a:xfrm>
          <a:off x="8553822" y="1267725"/>
          <a:ext cx="2263407" cy="143726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ZA" sz="2700" kern="1200" dirty="0"/>
            <a:t>Evidence-based approach </a:t>
          </a:r>
          <a:endParaRPr lang="en-US" sz="2700" kern="1200" dirty="0"/>
        </a:p>
      </dsp:txBody>
      <dsp:txXfrm>
        <a:off x="8595918" y="1309821"/>
        <a:ext cx="2179215" cy="135307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2637D7-A428-4496-BE1A-D3B7D590E78F}">
      <dsp:nvSpPr>
        <dsp:cNvPr id="0" name=""/>
        <dsp:cNvSpPr/>
      </dsp:nvSpPr>
      <dsp:spPr>
        <a:xfrm>
          <a:off x="3080" y="1361187"/>
          <a:ext cx="2199649" cy="1396777"/>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F813B03-A67E-4EFF-8C34-CA3D6668209A}">
      <dsp:nvSpPr>
        <dsp:cNvPr id="0" name=""/>
        <dsp:cNvSpPr/>
      </dsp:nvSpPr>
      <dsp:spPr>
        <a:xfrm>
          <a:off x="247486" y="1593372"/>
          <a:ext cx="2199649" cy="1396777"/>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ZA" sz="2000" kern="1200" dirty="0"/>
            <a:t>… about being happy all the time</a:t>
          </a:r>
          <a:endParaRPr lang="en-US" sz="2000" kern="1200" dirty="0"/>
        </a:p>
      </dsp:txBody>
      <dsp:txXfrm>
        <a:off x="288396" y="1634282"/>
        <a:ext cx="2117829" cy="1314957"/>
      </dsp:txXfrm>
    </dsp:sp>
    <dsp:sp modelId="{9834A8B1-030C-4605-B79C-BF78775A8C9A}">
      <dsp:nvSpPr>
        <dsp:cNvPr id="0" name=""/>
        <dsp:cNvSpPr/>
      </dsp:nvSpPr>
      <dsp:spPr>
        <a:xfrm>
          <a:off x="2691541" y="1361187"/>
          <a:ext cx="2199649" cy="1396777"/>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448721A-1B71-4D48-8798-377983095DB4}">
      <dsp:nvSpPr>
        <dsp:cNvPr id="0" name=""/>
        <dsp:cNvSpPr/>
      </dsp:nvSpPr>
      <dsp:spPr>
        <a:xfrm>
          <a:off x="2935947" y="1593372"/>
          <a:ext cx="2199649" cy="1396777"/>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ZA" sz="2000" kern="1200" dirty="0"/>
            <a:t>… about ensuring a child is free from adversity and failure</a:t>
          </a:r>
          <a:endParaRPr lang="en-US" sz="2000" kern="1200" dirty="0"/>
        </a:p>
      </dsp:txBody>
      <dsp:txXfrm>
        <a:off x="2976857" y="1634282"/>
        <a:ext cx="2117829" cy="1314957"/>
      </dsp:txXfrm>
    </dsp:sp>
    <dsp:sp modelId="{C2574503-60DF-40DF-AE29-6D3F93A68927}">
      <dsp:nvSpPr>
        <dsp:cNvPr id="0" name=""/>
        <dsp:cNvSpPr/>
      </dsp:nvSpPr>
      <dsp:spPr>
        <a:xfrm>
          <a:off x="5380002" y="1361187"/>
          <a:ext cx="2199649" cy="1396777"/>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3A9DF57C-BE69-434B-8230-915275C70767}">
      <dsp:nvSpPr>
        <dsp:cNvPr id="0" name=""/>
        <dsp:cNvSpPr/>
      </dsp:nvSpPr>
      <dsp:spPr>
        <a:xfrm>
          <a:off x="5624408" y="1593372"/>
          <a:ext cx="2199649" cy="1396777"/>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ZA" sz="2000" kern="1200" dirty="0"/>
            <a:t>… not a ‘one-size-fits-all’ approach </a:t>
          </a:r>
          <a:endParaRPr lang="en-US" sz="2000" kern="1200" dirty="0"/>
        </a:p>
      </dsp:txBody>
      <dsp:txXfrm>
        <a:off x="5665318" y="1634282"/>
        <a:ext cx="2117829" cy="1314957"/>
      </dsp:txXfrm>
    </dsp:sp>
    <dsp:sp modelId="{114B9516-D763-4797-A997-573BA71BCD02}">
      <dsp:nvSpPr>
        <dsp:cNvPr id="0" name=""/>
        <dsp:cNvSpPr/>
      </dsp:nvSpPr>
      <dsp:spPr>
        <a:xfrm>
          <a:off x="8068463" y="1361187"/>
          <a:ext cx="2199649" cy="1396777"/>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DA41647-21C9-47F9-8927-8BFD5CE4BB75}">
      <dsp:nvSpPr>
        <dsp:cNvPr id="0" name=""/>
        <dsp:cNvSpPr/>
      </dsp:nvSpPr>
      <dsp:spPr>
        <a:xfrm>
          <a:off x="8312869" y="1593372"/>
          <a:ext cx="2199649" cy="1396777"/>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ZA" sz="2000" kern="1200"/>
            <a:t>… just </a:t>
          </a:r>
          <a:r>
            <a:rPr lang="en-ZA" sz="2000" kern="1200" dirty="0"/>
            <a:t>another programme</a:t>
          </a:r>
          <a:endParaRPr lang="en-US" sz="2000" kern="1200" dirty="0"/>
        </a:p>
      </dsp:txBody>
      <dsp:txXfrm>
        <a:off x="8353779" y="1634282"/>
        <a:ext cx="2117829" cy="131495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4EF2F1-DECB-4FC4-B001-089D88AF120C}" type="datetimeFigureOut">
              <a:rPr lang="en-US" smtClean="0"/>
              <a:t>6/11/2024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2CBB74-2176-4D07-8487-4233D3E52748}" type="slidenum">
              <a:rPr lang="en-US" smtClean="0"/>
              <a:t>‹#›</a:t>
            </a:fld>
            <a:endParaRPr lang="en-US"/>
          </a:p>
        </p:txBody>
      </p:sp>
    </p:spTree>
    <p:extLst>
      <p:ext uri="{BB962C8B-B14F-4D97-AF65-F5344CB8AC3E}">
        <p14:creationId xmlns:p14="http://schemas.microsoft.com/office/powerpoint/2010/main" val="3608647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en.wikipedia.org/wiki/Positive_psychology" TargetMode="External"/><Relationship Id="rId2" Type="http://schemas.openxmlformats.org/officeDocument/2006/relationships/slide" Target="../slides/slide32.xml"/><Relationship Id="rId1" Type="http://schemas.openxmlformats.org/officeDocument/2006/relationships/notesMaster" Target="../notesMasters/notesMaster1.xml"/><Relationship Id="rId5" Type="http://schemas.openxmlformats.org/officeDocument/2006/relationships/hyperlink" Target="http://en.wikipedia.org/wiki/Pathology" TargetMode="External"/><Relationship Id="rId4" Type="http://schemas.openxmlformats.org/officeDocument/2006/relationships/hyperlink" Target="http://en.wikipedia.org/wiki/Flourishing#cite_note-Frederickson.2C_B.L..2C_.26_Losada.2C_M.F.-1"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Calibri" panose="020F0502020204030204" pitchFamily="34" charset="0"/>
                <a:ea typeface="Calibri" panose="020F0502020204030204" pitchFamily="34" charset="0"/>
                <a:cs typeface="Times New Roman" panose="02020603050405020304" pitchFamily="18" charset="0"/>
              </a:rPr>
              <a:t>The gold standard for measuring well-being is flourishing, and the goal of positive psychology is to increase flourishing.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ZA" sz="1800" dirty="0">
                <a:effectLst/>
                <a:latin typeface="Calibri" panose="020F0502020204030204" pitchFamily="34" charset="0"/>
                <a:ea typeface="Calibri" panose="020F0502020204030204" pitchFamily="34" charset="0"/>
                <a:cs typeface="Times New Roman" panose="02020603050405020304" pitchFamily="18" charset="0"/>
              </a:rPr>
              <a:t>Martin Seligman published a book in  called ‘ FLOURISH’ .    Lots of gems in this one!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15000"/>
              </a:lnSpc>
              <a:spcBef>
                <a:spcPts val="0"/>
              </a:spcBef>
              <a:spcAft>
                <a:spcPts val="0"/>
              </a:spcAft>
            </a:pPr>
            <a:r>
              <a:rPr lang="en-ZA" sz="1800" b="1" dirty="0">
                <a:effectLst/>
                <a:latin typeface="Calibri" panose="020F0502020204030204" pitchFamily="34" charset="0"/>
                <a:ea typeface="Calibri" panose="020F0502020204030204" pitchFamily="34" charset="0"/>
                <a:cs typeface="Times New Roman" panose="02020603050405020304" pitchFamily="18" charset="0"/>
              </a:rPr>
              <a:t>Director of the Positive Psychology </a:t>
            </a:r>
            <a:r>
              <a:rPr lang="en-ZA" sz="1800" b="1" dirty="0" err="1">
                <a:effectLst/>
                <a:latin typeface="Calibri" panose="020F0502020204030204" pitchFamily="34" charset="0"/>
                <a:ea typeface="Calibri" panose="020F0502020204030204" pitchFamily="34" charset="0"/>
                <a:cs typeface="Times New Roman" panose="02020603050405020304" pitchFamily="18" charset="0"/>
              </a:rPr>
              <a:t>Center</a:t>
            </a:r>
            <a:r>
              <a:rPr lang="en-ZA" sz="1800" b="1" dirty="0">
                <a:effectLst/>
                <a:latin typeface="Calibri" panose="020F0502020204030204" pitchFamily="34" charset="0"/>
                <a:ea typeface="Calibri" panose="020F0502020204030204" pitchFamily="34" charset="0"/>
                <a:cs typeface="Times New Roman" panose="02020603050405020304" pitchFamily="18" charset="0"/>
              </a:rPr>
              <a:t> ;Professor of Psychology at the University of Pennsylvania.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15000"/>
              </a:lnSpc>
              <a:spcBef>
                <a:spcPts val="0"/>
              </a:spcBef>
              <a:spcAft>
                <a:spcPts val="0"/>
              </a:spcAft>
            </a:pPr>
            <a:r>
              <a:rPr lang="en-ZA"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15000"/>
              </a:lnSpc>
              <a:spcBef>
                <a:spcPts val="0"/>
              </a:spcBef>
              <a:spcAft>
                <a:spcPts val="0"/>
              </a:spcAft>
            </a:pPr>
            <a:r>
              <a:rPr lang="en-ZA" sz="1800" b="1" dirty="0" err="1">
                <a:effectLst/>
                <a:latin typeface="Calibri" panose="020F0502020204030204" pitchFamily="34" charset="0"/>
                <a:ea typeface="Calibri" panose="020F0502020204030204" pitchFamily="34" charset="0"/>
                <a:cs typeface="Times New Roman" panose="02020603050405020304" pitchFamily="18" charset="0"/>
              </a:rPr>
              <a:t>Dr.</a:t>
            </a:r>
            <a:r>
              <a:rPr lang="en-ZA" sz="1800" b="1" dirty="0">
                <a:effectLst/>
                <a:latin typeface="Calibri" panose="020F0502020204030204" pitchFamily="34" charset="0"/>
                <a:ea typeface="Calibri" panose="020F0502020204030204" pitchFamily="34" charset="0"/>
                <a:cs typeface="Times New Roman" panose="02020603050405020304" pitchFamily="18" charset="0"/>
              </a:rPr>
              <a:t> Martin E.P. Seligman co-founded the field of positive psychology, and has devoted his career since then to furthering the study of positive emotion, positive character traits, and positive institutions. Most recently </a:t>
            </a:r>
            <a:r>
              <a:rPr lang="en-ZA" sz="1800" b="1" dirty="0" err="1">
                <a:effectLst/>
                <a:latin typeface="Calibri" panose="020F0502020204030204" pitchFamily="34" charset="0"/>
                <a:ea typeface="Calibri" panose="020F0502020204030204" pitchFamily="34" charset="0"/>
                <a:cs typeface="Times New Roman" panose="02020603050405020304" pitchFamily="18" charset="0"/>
              </a:rPr>
              <a:t>Dr.</a:t>
            </a:r>
            <a:r>
              <a:rPr lang="en-ZA" sz="1800" b="1" dirty="0">
                <a:effectLst/>
                <a:latin typeface="Calibri" panose="020F0502020204030204" pitchFamily="34" charset="0"/>
                <a:ea typeface="Calibri" panose="020F0502020204030204" pitchFamily="34" charset="0"/>
                <a:cs typeface="Times New Roman" panose="02020603050405020304" pitchFamily="18" charset="0"/>
              </a:rPr>
              <a:t> Seligman has started working on Prospective Psychology: researching how thinking about the future shapes present and future </a:t>
            </a:r>
            <a:r>
              <a:rPr lang="en-ZA" sz="1800" b="1" dirty="0" err="1">
                <a:effectLst/>
                <a:latin typeface="Calibri" panose="020F0502020204030204" pitchFamily="34" charset="0"/>
                <a:ea typeface="Calibri" panose="020F0502020204030204" pitchFamily="34" charset="0"/>
                <a:cs typeface="Times New Roman" panose="02020603050405020304" pitchFamily="18" charset="0"/>
              </a:rPr>
              <a:t>behavior</a:t>
            </a:r>
            <a:r>
              <a:rPr lang="en-ZA" sz="1800" b="1"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15000"/>
              </a:lnSpc>
              <a:spcBef>
                <a:spcPts val="0"/>
              </a:spcBef>
              <a:spcAft>
                <a:spcPts val="0"/>
              </a:spcAft>
            </a:pPr>
            <a:r>
              <a:rPr lang="en-ZA" sz="1800" b="1" dirty="0">
                <a:effectLst/>
                <a:latin typeface="Calibri" panose="020F0502020204030204" pitchFamily="34" charset="0"/>
                <a:ea typeface="Calibri" panose="020F0502020204030204" pitchFamily="34" charset="0"/>
                <a:cs typeface="Times New Roman" panose="02020603050405020304" pitchFamily="18" charset="0"/>
              </a:rPr>
              <a:t>Martin Seligman is a leading authority in the fields of Positive Psychology, resilience, learned helplessness, depression, optimism and pessimism. He is also an expert on interventions that prevent depression, and build strengths and well-being. He has written more than 250 scholarly publications and more than 20 books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1542BB-0F9C-4B55-B0E6-82451665F4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2282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800" b="1"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In </a:t>
            </a:r>
            <a:r>
              <a:rPr lang="en-ZA" sz="1800" b="1" i="1" u="sng" dirty="0">
                <a:solidFill>
                  <a:srgbClr val="0000FF"/>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hlinkClick r:id="rId3" tooltip="Positive psychology"/>
              </a:rPr>
              <a:t>positive psychology</a:t>
            </a:r>
            <a:r>
              <a:rPr lang="en-ZA" sz="1800" b="1"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flourishing is</a:t>
            </a:r>
            <a:r>
              <a:rPr lang="en-ZA" sz="18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r>
              <a:rPr lang="en-ZA" sz="1800" b="1"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to live within an optimal range of human functioning, one that connotes goodness, generativity, growth, and resilience.”</a:t>
            </a:r>
            <a:r>
              <a:rPr lang="en-ZA" sz="1800" b="1" i="1" u="sng" baseline="30000" dirty="0">
                <a:solidFill>
                  <a:srgbClr val="0000FF"/>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hlinkClick r:id="rId4"/>
              </a:rPr>
              <a:t>[1]</a:t>
            </a:r>
            <a:r>
              <a:rPr lang="en-ZA" sz="1800" b="1"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Flourishing is the opposite of both </a:t>
            </a:r>
            <a:r>
              <a:rPr lang="en-ZA" sz="1800" b="1" i="1" u="sng" dirty="0">
                <a:solidFill>
                  <a:srgbClr val="0000FF"/>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hlinkClick r:id="rId5" tooltip="Pathology"/>
              </a:rPr>
              <a:t>pathology</a:t>
            </a:r>
            <a:r>
              <a:rPr lang="en-ZA" sz="1800" b="1"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and languishing, which are described as living a life that feels both hollow and empty</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1542BB-0F9C-4B55-B0E6-82451665F4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3450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2CBB74-2176-4D07-8487-4233D3E52748}" type="slidenum">
              <a:rPr lang="en-US" smtClean="0"/>
              <a:t>58</a:t>
            </a:fld>
            <a:endParaRPr lang="en-US"/>
          </a:p>
        </p:txBody>
      </p:sp>
    </p:spTree>
    <p:extLst>
      <p:ext uri="{BB962C8B-B14F-4D97-AF65-F5344CB8AC3E}">
        <p14:creationId xmlns:p14="http://schemas.microsoft.com/office/powerpoint/2010/main" val="1461259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2CBB74-2176-4D07-8487-4233D3E52748}" type="slidenum">
              <a:rPr lang="en-US" smtClean="0"/>
              <a:t>59</a:t>
            </a:fld>
            <a:endParaRPr lang="en-US"/>
          </a:p>
        </p:txBody>
      </p:sp>
    </p:spTree>
    <p:extLst>
      <p:ext uri="{BB962C8B-B14F-4D97-AF65-F5344CB8AC3E}">
        <p14:creationId xmlns:p14="http://schemas.microsoft.com/office/powerpoint/2010/main" val="518910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2CBB74-2176-4D07-8487-4233D3E52748}" type="slidenum">
              <a:rPr lang="en-US" smtClean="0"/>
              <a:t>60</a:t>
            </a:fld>
            <a:endParaRPr lang="en-US"/>
          </a:p>
        </p:txBody>
      </p:sp>
    </p:spTree>
    <p:extLst>
      <p:ext uri="{BB962C8B-B14F-4D97-AF65-F5344CB8AC3E}">
        <p14:creationId xmlns:p14="http://schemas.microsoft.com/office/powerpoint/2010/main" val="306678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2CBB74-2176-4D07-8487-4233D3E52748}" type="slidenum">
              <a:rPr lang="en-US" smtClean="0"/>
              <a:t>61</a:t>
            </a:fld>
            <a:endParaRPr lang="en-US"/>
          </a:p>
        </p:txBody>
      </p:sp>
    </p:spTree>
    <p:extLst>
      <p:ext uri="{BB962C8B-B14F-4D97-AF65-F5344CB8AC3E}">
        <p14:creationId xmlns:p14="http://schemas.microsoft.com/office/powerpoint/2010/main" val="1230470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2CBB74-2176-4D07-8487-4233D3E52748}" type="slidenum">
              <a:rPr lang="en-US" smtClean="0"/>
              <a:t>62</a:t>
            </a:fld>
            <a:endParaRPr lang="en-US"/>
          </a:p>
        </p:txBody>
      </p:sp>
    </p:spTree>
    <p:extLst>
      <p:ext uri="{BB962C8B-B14F-4D97-AF65-F5344CB8AC3E}">
        <p14:creationId xmlns:p14="http://schemas.microsoft.com/office/powerpoint/2010/main" val="39335189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F39D0EF-C35E-40AF-A46B-8EA0A7872633}" type="datetimeFigureOut">
              <a:rPr lang="en-US" smtClean="0"/>
              <a:t>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2B2028-09A7-44F9-9485-E5C0A95A1520}" type="slidenum">
              <a:rPr lang="en-US" smtClean="0"/>
              <a:t>‹#›</a:t>
            </a:fld>
            <a:endParaRPr lang="en-US"/>
          </a:p>
        </p:txBody>
      </p:sp>
    </p:spTree>
    <p:extLst>
      <p:ext uri="{BB962C8B-B14F-4D97-AF65-F5344CB8AC3E}">
        <p14:creationId xmlns:p14="http://schemas.microsoft.com/office/powerpoint/2010/main" val="1044707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39D0EF-C35E-40AF-A46B-8EA0A7872633}" type="datetimeFigureOut">
              <a:rPr lang="en-US" smtClean="0"/>
              <a:t>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2B2028-09A7-44F9-9485-E5C0A95A1520}" type="slidenum">
              <a:rPr lang="en-US" smtClean="0"/>
              <a:t>‹#›</a:t>
            </a:fld>
            <a:endParaRPr lang="en-US"/>
          </a:p>
        </p:txBody>
      </p:sp>
    </p:spTree>
    <p:extLst>
      <p:ext uri="{BB962C8B-B14F-4D97-AF65-F5344CB8AC3E}">
        <p14:creationId xmlns:p14="http://schemas.microsoft.com/office/powerpoint/2010/main" val="1000538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39D0EF-C35E-40AF-A46B-8EA0A7872633}" type="datetimeFigureOut">
              <a:rPr lang="en-US" smtClean="0"/>
              <a:t>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2B2028-09A7-44F9-9485-E5C0A95A1520}" type="slidenum">
              <a:rPr lang="en-US" smtClean="0"/>
              <a:t>‹#›</a:t>
            </a:fld>
            <a:endParaRPr lang="en-US"/>
          </a:p>
        </p:txBody>
      </p:sp>
    </p:spTree>
    <p:extLst>
      <p:ext uri="{BB962C8B-B14F-4D97-AF65-F5344CB8AC3E}">
        <p14:creationId xmlns:p14="http://schemas.microsoft.com/office/powerpoint/2010/main" val="3345663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E1A06-8754-4870-9E44-E39BADAD98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27F020-BBC3-49BB-91C2-5B2CBD64B3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7C0C22-EBDA-4130-87AE-CB28BC19B077}"/>
              </a:ext>
            </a:extLst>
          </p:cNvPr>
          <p:cNvSpPr>
            <a:spLocks noGrp="1"/>
          </p:cNvSpPr>
          <p:nvPr>
            <p:ph type="dt" sz="half" idx="10"/>
          </p:nvPr>
        </p:nvSpPr>
        <p:spPr/>
        <p:txBody>
          <a:bodyPr/>
          <a:lstStyle/>
          <a:p>
            <a:fld id="{82EDB8D0-98ED-4B86-9D5F-E61ADC70144D}" type="datetimeFigureOut">
              <a:rPr lang="en-US" smtClean="0"/>
              <a:t>6/11/2024</a:t>
            </a:fld>
            <a:endParaRPr lang="en-US" dirty="0"/>
          </a:p>
        </p:txBody>
      </p:sp>
      <p:sp>
        <p:nvSpPr>
          <p:cNvPr id="5" name="Footer Placeholder 4">
            <a:extLst>
              <a:ext uri="{FF2B5EF4-FFF2-40B4-BE49-F238E27FC236}">
                <a16:creationId xmlns:a16="http://schemas.microsoft.com/office/drawing/2014/main" id="{E2A419A8-07CA-4A4C-AEC2-C40D4D50A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FA7B86-E610-42EA-B4DC-C2F44778527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8A7BA06D-B3FF-4E91-8639-B4569AE3AA23}"/>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c 7">
            <a:extLst>
              <a:ext uri="{FF2B5EF4-FFF2-40B4-BE49-F238E27FC236}">
                <a16:creationId xmlns:a16="http://schemas.microsoft.com/office/drawing/2014/main" id="{2B30C86D-5A07-48BC-9C9D-6F9A2DB1E9E1}"/>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32594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p>
            <a:fld id="{82EDB8D0-98ED-4B86-9D5F-E61ADC70144D}" type="datetimeFigureOut">
              <a:rPr lang="en-US" smtClean="0"/>
              <a:t>6/11/2024</a:t>
            </a:fld>
            <a:endParaRPr lang="en-US" dirty="0"/>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2139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C0001-5D76-45A0-A9F4-7172BDDD5D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A5F313-1240-47AE-A026-7F349292B5CA}"/>
              </a:ext>
            </a:extLst>
          </p:cNvPr>
          <p:cNvSpPr>
            <a:spLocks noGrp="1"/>
          </p:cNvSpPr>
          <p:nvPr>
            <p:ph type="dt" sz="half" idx="10"/>
          </p:nvPr>
        </p:nvSpPr>
        <p:spPr/>
        <p:txBody>
          <a:bodyPr/>
          <a:lstStyle/>
          <a:p>
            <a:fld id="{82EDB8D0-98ED-4B86-9D5F-E61ADC70144D}" type="datetimeFigureOut">
              <a:rPr lang="en-US" smtClean="0"/>
              <a:t>6/11/2024</a:t>
            </a:fld>
            <a:endParaRPr lang="en-US"/>
          </a:p>
        </p:txBody>
      </p:sp>
      <p:sp>
        <p:nvSpPr>
          <p:cNvPr id="5" name="Footer Placeholder 4">
            <a:extLst>
              <a:ext uri="{FF2B5EF4-FFF2-40B4-BE49-F238E27FC236}">
                <a16:creationId xmlns:a16="http://schemas.microsoft.com/office/drawing/2014/main" id="{22448158-6132-4335-B8E1-F6A8963837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94C5B6-1598-48B4-9B3A-3078FDBE90B7}"/>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9" name="Freeform: Shape 8">
            <a:extLst>
              <a:ext uri="{FF2B5EF4-FFF2-40B4-BE49-F238E27FC236}">
                <a16:creationId xmlns:a16="http://schemas.microsoft.com/office/drawing/2014/main" id="{FEDBDD32-D3EE-4848-A112-BA814D4631CD}"/>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c 9">
            <a:extLst>
              <a:ext uri="{FF2B5EF4-FFF2-40B4-BE49-F238E27FC236}">
                <a16:creationId xmlns:a16="http://schemas.microsoft.com/office/drawing/2014/main" id="{61350361-843C-49D0-BD6A-ECDBA3842BA0}"/>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18187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FD05-2CB2-4A7E-89E7-57615BA82B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9532B8-D460-476D-816F-725E8D96C0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F7120F-70AF-4ED5-B364-3AA55C6B44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D8B65F-F709-469F-9961-4D01896CAA12}"/>
              </a:ext>
            </a:extLst>
          </p:cNvPr>
          <p:cNvSpPr>
            <a:spLocks noGrp="1"/>
          </p:cNvSpPr>
          <p:nvPr>
            <p:ph type="dt" sz="half" idx="10"/>
          </p:nvPr>
        </p:nvSpPr>
        <p:spPr/>
        <p:txBody>
          <a:bodyPr/>
          <a:lstStyle/>
          <a:p>
            <a:fld id="{82EDB8D0-98ED-4B86-9D5F-E61ADC70144D}" type="datetimeFigureOut">
              <a:rPr lang="en-US" smtClean="0"/>
              <a:t>6/11/2024</a:t>
            </a:fld>
            <a:endParaRPr lang="en-US"/>
          </a:p>
        </p:txBody>
      </p:sp>
      <p:sp>
        <p:nvSpPr>
          <p:cNvPr id="6" name="Footer Placeholder 5">
            <a:extLst>
              <a:ext uri="{FF2B5EF4-FFF2-40B4-BE49-F238E27FC236}">
                <a16:creationId xmlns:a16="http://schemas.microsoft.com/office/drawing/2014/main" id="{B781C6BC-B23D-48BC-AD44-654DDB8D01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00D60B-86A1-479D-BCE8-06D2C3DBC94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B4EC5136-99DA-40B5-8F79-5C3A56D38BA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4F8FB775-26C4-41BA-837C-4478D48D215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40840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8A5018-8A77-40E8-B159-4894ECF228B1}"/>
              </a:ext>
            </a:extLst>
          </p:cNvPr>
          <p:cNvSpPr>
            <a:spLocks noGrp="1"/>
          </p:cNvSpPr>
          <p:nvPr>
            <p:ph type="dt" sz="half" idx="10"/>
          </p:nvPr>
        </p:nvSpPr>
        <p:spPr/>
        <p:txBody>
          <a:bodyPr/>
          <a:lstStyle/>
          <a:p>
            <a:fld id="{82EDB8D0-98ED-4B86-9D5F-E61ADC70144D}" type="datetimeFigureOut">
              <a:rPr lang="en-US" smtClean="0"/>
              <a:t>6/11/2024</a:t>
            </a:fld>
            <a:endParaRPr lang="en-US"/>
          </a:p>
        </p:txBody>
      </p:sp>
      <p:sp>
        <p:nvSpPr>
          <p:cNvPr id="8" name="Footer Placeholder 7">
            <a:extLst>
              <a:ext uri="{FF2B5EF4-FFF2-40B4-BE49-F238E27FC236}">
                <a16:creationId xmlns:a16="http://schemas.microsoft.com/office/drawing/2014/main" id="{8AD79441-8908-4461-9FDD-BCE6388370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D29F7D-B101-4950-A2C0-F350FB26D45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10" name="Freeform: Shape 9">
            <a:extLst>
              <a:ext uri="{FF2B5EF4-FFF2-40B4-BE49-F238E27FC236}">
                <a16:creationId xmlns:a16="http://schemas.microsoft.com/office/drawing/2014/main" id="{862D7398-9A79-4B24-9C7D-F0DEED57C70B}"/>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07F28CD-1873-4E36-A064-2D25E0A8501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82547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a:lstStyle/>
          <a:p>
            <a:fld id="{82EDB8D0-98ED-4B86-9D5F-E61ADC70144D}" type="datetimeFigureOut">
              <a:rPr lang="en-US" smtClean="0"/>
              <a:t>6/11/2024</a:t>
            </a:fld>
            <a:endParaRPr lang="en-US"/>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6" name="Freeform: Shape 5">
            <a:extLst>
              <a:ext uri="{FF2B5EF4-FFF2-40B4-BE49-F238E27FC236}">
                <a16:creationId xmlns:a16="http://schemas.microsoft.com/office/drawing/2014/main" id="{DC13EF9C-0B5A-4364-91AA-E5DD5B536E54}"/>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8F674475-6327-490A-BD7F-084F5C07F2E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81599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24287-C9B9-48AC-8E4D-A282DE2F44F5}"/>
              </a:ext>
            </a:extLst>
          </p:cNvPr>
          <p:cNvSpPr>
            <a:spLocks noGrp="1"/>
          </p:cNvSpPr>
          <p:nvPr>
            <p:ph type="dt" sz="half" idx="10"/>
          </p:nvPr>
        </p:nvSpPr>
        <p:spPr/>
        <p:txBody>
          <a:bodyPr/>
          <a:lstStyle/>
          <a:p>
            <a:fld id="{82EDB8D0-98ED-4B86-9D5F-E61ADC70144D}" type="datetimeFigureOut">
              <a:rPr lang="en-US" smtClean="0"/>
              <a:t>6/11/2024</a:t>
            </a:fld>
            <a:endParaRPr lang="en-US"/>
          </a:p>
        </p:txBody>
      </p:sp>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37717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FC812-4DB6-4F98-9404-29C191D3BA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F0855E-0CD6-47DD-B648-4C84C783D7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50082B-17D7-4D61-8AEB-81517D85D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70783-FF31-4C4E-9196-EB169B209747}"/>
              </a:ext>
            </a:extLst>
          </p:cNvPr>
          <p:cNvSpPr>
            <a:spLocks noGrp="1"/>
          </p:cNvSpPr>
          <p:nvPr>
            <p:ph type="dt" sz="half" idx="10"/>
          </p:nvPr>
        </p:nvSpPr>
        <p:spPr/>
        <p:txBody>
          <a:bodyPr/>
          <a:lstStyle/>
          <a:p>
            <a:fld id="{82EDB8D0-98ED-4B86-9D5F-E61ADC70144D}" type="datetimeFigureOut">
              <a:rPr lang="en-US" smtClean="0"/>
              <a:t>6/11/2024</a:t>
            </a:fld>
            <a:endParaRPr lang="en-US"/>
          </a:p>
        </p:txBody>
      </p:sp>
      <p:sp>
        <p:nvSpPr>
          <p:cNvPr id="6" name="Footer Placeholder 5">
            <a:extLst>
              <a:ext uri="{FF2B5EF4-FFF2-40B4-BE49-F238E27FC236}">
                <a16:creationId xmlns:a16="http://schemas.microsoft.com/office/drawing/2014/main" id="{7D92E260-747D-40FD-A062-9DD5E6835A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7E50A0-1E05-49C5-88C9-46267751201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2C155C63-9F58-4422-B669-F9748628067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385DBA62-0EDB-47AA-86C7-90463BC9B308}"/>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6573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39D0EF-C35E-40AF-A46B-8EA0A7872633}" type="datetimeFigureOut">
              <a:rPr lang="en-US" smtClean="0"/>
              <a:t>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2B2028-09A7-44F9-9485-E5C0A95A1520}" type="slidenum">
              <a:rPr lang="en-US" smtClean="0"/>
              <a:t>‹#›</a:t>
            </a:fld>
            <a:endParaRPr lang="en-US"/>
          </a:p>
        </p:txBody>
      </p:sp>
    </p:spTree>
    <p:extLst>
      <p:ext uri="{BB962C8B-B14F-4D97-AF65-F5344CB8AC3E}">
        <p14:creationId xmlns:p14="http://schemas.microsoft.com/office/powerpoint/2010/main" val="39054294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D7521-E43D-41D1-B458-26B20DC6DD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472CF2-2653-4B98-A416-D7A0A860EC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6EF87F5-0B10-4AC7-9599-F088C5E796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A07CB7-0520-4D64-B76C-C31AC557832D}"/>
              </a:ext>
            </a:extLst>
          </p:cNvPr>
          <p:cNvSpPr>
            <a:spLocks noGrp="1"/>
          </p:cNvSpPr>
          <p:nvPr>
            <p:ph type="dt" sz="half" idx="10"/>
          </p:nvPr>
        </p:nvSpPr>
        <p:spPr/>
        <p:txBody>
          <a:bodyPr/>
          <a:lstStyle/>
          <a:p>
            <a:fld id="{82EDB8D0-98ED-4B86-9D5F-E61ADC70144D}" type="datetimeFigureOut">
              <a:rPr lang="en-US" smtClean="0"/>
              <a:t>6/11/2024</a:t>
            </a:fld>
            <a:endParaRPr lang="en-US"/>
          </a:p>
        </p:txBody>
      </p:sp>
      <p:sp>
        <p:nvSpPr>
          <p:cNvPr id="6" name="Footer Placeholder 5">
            <a:extLst>
              <a:ext uri="{FF2B5EF4-FFF2-40B4-BE49-F238E27FC236}">
                <a16:creationId xmlns:a16="http://schemas.microsoft.com/office/drawing/2014/main" id="{92EEB226-AD45-45DF-AAB5-5513AE732A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E96AEB-9481-4CCE-B110-FEDD334835B8}"/>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6BA9707F-7BCE-464F-BF45-E216527084EE}"/>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C589723-2CC8-49D1-B4E1-36FECED6A2D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34722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6E5D1-6D19-4E7F-9B4E-42326B7716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D2A06C-F91A-4ADC-9CD2-61F0A4D7EE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43AA9A-2280-4F63-8B3D-20742AE6901F}"/>
              </a:ext>
            </a:extLst>
          </p:cNvPr>
          <p:cNvSpPr>
            <a:spLocks noGrp="1"/>
          </p:cNvSpPr>
          <p:nvPr>
            <p:ph type="dt" sz="half" idx="10"/>
          </p:nvPr>
        </p:nvSpPr>
        <p:spPr/>
        <p:txBody>
          <a:bodyPr/>
          <a:lstStyle/>
          <a:p>
            <a:fld id="{82EDB8D0-98ED-4B86-9D5F-E61ADC70144D}" type="datetimeFigureOut">
              <a:rPr lang="en-US" smtClean="0"/>
              <a:t>6/11/2024</a:t>
            </a:fld>
            <a:endParaRPr lang="en-US"/>
          </a:p>
        </p:txBody>
      </p:sp>
      <p:sp>
        <p:nvSpPr>
          <p:cNvPr id="5" name="Footer Placeholder 4">
            <a:extLst>
              <a:ext uri="{FF2B5EF4-FFF2-40B4-BE49-F238E27FC236}">
                <a16:creationId xmlns:a16="http://schemas.microsoft.com/office/drawing/2014/main" id="{E40D986B-E58E-43B6-8A80-FFA9D8F748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140D36-2E71-4F27-967F-7A3E4C6EE197}"/>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C1609904-5327-4D2C-A445-B270A00F3B5F}"/>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30FC7BEC-08C5-4D95-9C84-B48BC8AD1C9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37469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1FEA3D-0C7F-45CD-B6A0-942F707B36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8B8A12-BCE6-4D03-A637-1DEC8924BE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49755-9FF4-428A-AEB7-1A6477466741}"/>
              </a:ext>
            </a:extLst>
          </p:cNvPr>
          <p:cNvSpPr>
            <a:spLocks noGrp="1"/>
          </p:cNvSpPr>
          <p:nvPr>
            <p:ph type="dt" sz="half" idx="10"/>
          </p:nvPr>
        </p:nvSpPr>
        <p:spPr/>
        <p:txBody>
          <a:bodyPr/>
          <a:lstStyle/>
          <a:p>
            <a:fld id="{82EDB8D0-98ED-4B86-9D5F-E61ADC70144D}" type="datetimeFigureOut">
              <a:rPr lang="en-US" smtClean="0"/>
              <a:t>6/11/2024</a:t>
            </a:fld>
            <a:endParaRPr lang="en-US"/>
          </a:p>
        </p:txBody>
      </p:sp>
      <p:sp>
        <p:nvSpPr>
          <p:cNvPr id="5" name="Footer Placeholder 4">
            <a:extLst>
              <a:ext uri="{FF2B5EF4-FFF2-40B4-BE49-F238E27FC236}">
                <a16:creationId xmlns:a16="http://schemas.microsoft.com/office/drawing/2014/main" id="{A5141836-11E2-49FD-877D-53B74514A9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D24C42-4B05-4EEF-BE14-29041EC9C0E5}"/>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5BADDEB1-F604-408B-B02A-A2814606E6AF}"/>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D8DF7987-332F-4D6C-81C3-990F39C76C96}"/>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50636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0000C-1F19-C95F-29F4-F34EA842C3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0273E08-47AF-3287-ED44-1DB9221D11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B49A1FA-2EFD-5543-0883-30169D2792AA}"/>
              </a:ext>
            </a:extLst>
          </p:cNvPr>
          <p:cNvSpPr>
            <a:spLocks noGrp="1"/>
          </p:cNvSpPr>
          <p:nvPr>
            <p:ph type="dt" sz="half" idx="10"/>
          </p:nvPr>
        </p:nvSpPr>
        <p:spPr/>
        <p:txBody>
          <a:bodyPr/>
          <a:lstStyle/>
          <a:p>
            <a:fld id="{FDA41B82-9540-402F-8C4C-9CDD728D2473}" type="datetimeFigureOut">
              <a:rPr lang="en-US" smtClean="0"/>
              <a:t>6/11/2024</a:t>
            </a:fld>
            <a:endParaRPr lang="en-US"/>
          </a:p>
        </p:txBody>
      </p:sp>
      <p:sp>
        <p:nvSpPr>
          <p:cNvPr id="5" name="Footer Placeholder 4">
            <a:extLst>
              <a:ext uri="{FF2B5EF4-FFF2-40B4-BE49-F238E27FC236}">
                <a16:creationId xmlns:a16="http://schemas.microsoft.com/office/drawing/2014/main" id="{C01E1FB8-85F0-3DF8-341F-E7043C531D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06C571-252E-5C32-4FCD-34132462FA9D}"/>
              </a:ext>
            </a:extLst>
          </p:cNvPr>
          <p:cNvSpPr>
            <a:spLocks noGrp="1"/>
          </p:cNvSpPr>
          <p:nvPr>
            <p:ph type="sldNum" sz="quarter" idx="12"/>
          </p:nvPr>
        </p:nvSpPr>
        <p:spPr/>
        <p:txBody>
          <a:bodyPr/>
          <a:lstStyle/>
          <a:p>
            <a:fld id="{ABDA9870-CD37-482D-AA66-17D05AA4EAF0}" type="slidenum">
              <a:rPr lang="en-US" smtClean="0"/>
              <a:t>‹#›</a:t>
            </a:fld>
            <a:endParaRPr lang="en-US"/>
          </a:p>
        </p:txBody>
      </p:sp>
    </p:spTree>
    <p:extLst>
      <p:ext uri="{BB962C8B-B14F-4D97-AF65-F5344CB8AC3E}">
        <p14:creationId xmlns:p14="http://schemas.microsoft.com/office/powerpoint/2010/main" val="26620556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345DF-D0B6-7712-C009-5F4E43A56C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89C4EE-5079-9E3B-5F96-A3E183DDF5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7519F5-B5F8-9115-4D4F-B9364596095F}"/>
              </a:ext>
            </a:extLst>
          </p:cNvPr>
          <p:cNvSpPr>
            <a:spLocks noGrp="1"/>
          </p:cNvSpPr>
          <p:nvPr>
            <p:ph type="dt" sz="half" idx="10"/>
          </p:nvPr>
        </p:nvSpPr>
        <p:spPr/>
        <p:txBody>
          <a:bodyPr/>
          <a:lstStyle/>
          <a:p>
            <a:fld id="{FDA41B82-9540-402F-8C4C-9CDD728D2473}" type="datetimeFigureOut">
              <a:rPr lang="en-US" smtClean="0"/>
              <a:t>6/11/2024</a:t>
            </a:fld>
            <a:endParaRPr lang="en-US"/>
          </a:p>
        </p:txBody>
      </p:sp>
      <p:sp>
        <p:nvSpPr>
          <p:cNvPr id="5" name="Footer Placeholder 4">
            <a:extLst>
              <a:ext uri="{FF2B5EF4-FFF2-40B4-BE49-F238E27FC236}">
                <a16:creationId xmlns:a16="http://schemas.microsoft.com/office/drawing/2014/main" id="{3274ABFE-A0A7-50CB-BDFD-AC58D02DA9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BC00E4-3F4F-683E-5E68-AFC628FD27E9}"/>
              </a:ext>
            </a:extLst>
          </p:cNvPr>
          <p:cNvSpPr>
            <a:spLocks noGrp="1"/>
          </p:cNvSpPr>
          <p:nvPr>
            <p:ph type="sldNum" sz="quarter" idx="12"/>
          </p:nvPr>
        </p:nvSpPr>
        <p:spPr/>
        <p:txBody>
          <a:bodyPr/>
          <a:lstStyle/>
          <a:p>
            <a:fld id="{ABDA9870-CD37-482D-AA66-17D05AA4EAF0}" type="slidenum">
              <a:rPr lang="en-US" smtClean="0"/>
              <a:t>‹#›</a:t>
            </a:fld>
            <a:endParaRPr lang="en-US"/>
          </a:p>
        </p:txBody>
      </p:sp>
    </p:spTree>
    <p:extLst>
      <p:ext uri="{BB962C8B-B14F-4D97-AF65-F5344CB8AC3E}">
        <p14:creationId xmlns:p14="http://schemas.microsoft.com/office/powerpoint/2010/main" val="38410813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BF56C-9EB4-2B23-65D4-6E6541273F9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D83CCCB-2EF5-E310-185A-AF3F56D4FAA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79422A2-8A20-A7DA-BF80-605F5ACC5AD3}"/>
              </a:ext>
            </a:extLst>
          </p:cNvPr>
          <p:cNvSpPr>
            <a:spLocks noGrp="1"/>
          </p:cNvSpPr>
          <p:nvPr>
            <p:ph type="dt" sz="half" idx="10"/>
          </p:nvPr>
        </p:nvSpPr>
        <p:spPr/>
        <p:txBody>
          <a:bodyPr/>
          <a:lstStyle/>
          <a:p>
            <a:fld id="{FDA41B82-9540-402F-8C4C-9CDD728D2473}" type="datetimeFigureOut">
              <a:rPr lang="en-US" smtClean="0"/>
              <a:t>6/11/2024</a:t>
            </a:fld>
            <a:endParaRPr lang="en-US"/>
          </a:p>
        </p:txBody>
      </p:sp>
      <p:sp>
        <p:nvSpPr>
          <p:cNvPr id="5" name="Footer Placeholder 4">
            <a:extLst>
              <a:ext uri="{FF2B5EF4-FFF2-40B4-BE49-F238E27FC236}">
                <a16:creationId xmlns:a16="http://schemas.microsoft.com/office/drawing/2014/main" id="{C97F8756-270F-6086-BEDC-E5F9E1D80F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A18D97-0D85-CE2E-B890-072500E419BD}"/>
              </a:ext>
            </a:extLst>
          </p:cNvPr>
          <p:cNvSpPr>
            <a:spLocks noGrp="1"/>
          </p:cNvSpPr>
          <p:nvPr>
            <p:ph type="sldNum" sz="quarter" idx="12"/>
          </p:nvPr>
        </p:nvSpPr>
        <p:spPr/>
        <p:txBody>
          <a:bodyPr/>
          <a:lstStyle/>
          <a:p>
            <a:fld id="{ABDA9870-CD37-482D-AA66-17D05AA4EAF0}" type="slidenum">
              <a:rPr lang="en-US" smtClean="0"/>
              <a:t>‹#›</a:t>
            </a:fld>
            <a:endParaRPr lang="en-US"/>
          </a:p>
        </p:txBody>
      </p:sp>
    </p:spTree>
    <p:extLst>
      <p:ext uri="{BB962C8B-B14F-4D97-AF65-F5344CB8AC3E}">
        <p14:creationId xmlns:p14="http://schemas.microsoft.com/office/powerpoint/2010/main" val="10328676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67DC3-5965-3D99-307F-ED86C1C33E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1CF170-DDE1-CB9C-0B87-FA6E5D5B044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C1E2AB-F6A4-638D-5181-8EA2EFC811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BC33E02-B5A0-FC68-6872-083B2AE2D712}"/>
              </a:ext>
            </a:extLst>
          </p:cNvPr>
          <p:cNvSpPr>
            <a:spLocks noGrp="1"/>
          </p:cNvSpPr>
          <p:nvPr>
            <p:ph type="dt" sz="half" idx="10"/>
          </p:nvPr>
        </p:nvSpPr>
        <p:spPr/>
        <p:txBody>
          <a:bodyPr/>
          <a:lstStyle/>
          <a:p>
            <a:fld id="{FDA41B82-9540-402F-8C4C-9CDD728D2473}" type="datetimeFigureOut">
              <a:rPr lang="en-US" smtClean="0"/>
              <a:t>6/11/2024</a:t>
            </a:fld>
            <a:endParaRPr lang="en-US"/>
          </a:p>
        </p:txBody>
      </p:sp>
      <p:sp>
        <p:nvSpPr>
          <p:cNvPr id="6" name="Footer Placeholder 5">
            <a:extLst>
              <a:ext uri="{FF2B5EF4-FFF2-40B4-BE49-F238E27FC236}">
                <a16:creationId xmlns:a16="http://schemas.microsoft.com/office/drawing/2014/main" id="{8FDD2CB7-9B7F-7204-3707-A87875B6EB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4996D0-4837-52EA-6FD9-CBCF1AFA311A}"/>
              </a:ext>
            </a:extLst>
          </p:cNvPr>
          <p:cNvSpPr>
            <a:spLocks noGrp="1"/>
          </p:cNvSpPr>
          <p:nvPr>
            <p:ph type="sldNum" sz="quarter" idx="12"/>
          </p:nvPr>
        </p:nvSpPr>
        <p:spPr/>
        <p:txBody>
          <a:bodyPr/>
          <a:lstStyle/>
          <a:p>
            <a:fld id="{ABDA9870-CD37-482D-AA66-17D05AA4EAF0}" type="slidenum">
              <a:rPr lang="en-US" smtClean="0"/>
              <a:t>‹#›</a:t>
            </a:fld>
            <a:endParaRPr lang="en-US"/>
          </a:p>
        </p:txBody>
      </p:sp>
    </p:spTree>
    <p:extLst>
      <p:ext uri="{BB962C8B-B14F-4D97-AF65-F5344CB8AC3E}">
        <p14:creationId xmlns:p14="http://schemas.microsoft.com/office/powerpoint/2010/main" val="34916029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03C2E-C7DC-6972-22FA-93A7EBD308A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7C6963-AE77-06ED-EECE-47A5697E59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2748B8-A0B0-A071-7834-D2F154E29FE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463DCB-F504-7B38-E38C-1CD6EDC36D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A1A8DD7-308D-6879-89E5-6806904826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C899B0-1DD8-2F98-0C77-D3F0ECEC0143}"/>
              </a:ext>
            </a:extLst>
          </p:cNvPr>
          <p:cNvSpPr>
            <a:spLocks noGrp="1"/>
          </p:cNvSpPr>
          <p:nvPr>
            <p:ph type="dt" sz="half" idx="10"/>
          </p:nvPr>
        </p:nvSpPr>
        <p:spPr/>
        <p:txBody>
          <a:bodyPr/>
          <a:lstStyle/>
          <a:p>
            <a:fld id="{FDA41B82-9540-402F-8C4C-9CDD728D2473}" type="datetimeFigureOut">
              <a:rPr lang="en-US" smtClean="0"/>
              <a:t>6/11/2024</a:t>
            </a:fld>
            <a:endParaRPr lang="en-US"/>
          </a:p>
        </p:txBody>
      </p:sp>
      <p:sp>
        <p:nvSpPr>
          <p:cNvPr id="8" name="Footer Placeholder 7">
            <a:extLst>
              <a:ext uri="{FF2B5EF4-FFF2-40B4-BE49-F238E27FC236}">
                <a16:creationId xmlns:a16="http://schemas.microsoft.com/office/drawing/2014/main" id="{3885E01D-3CF9-4508-EBB7-B9AFEF190D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E590FEA-ED54-E964-8EB4-034F549EDC91}"/>
              </a:ext>
            </a:extLst>
          </p:cNvPr>
          <p:cNvSpPr>
            <a:spLocks noGrp="1"/>
          </p:cNvSpPr>
          <p:nvPr>
            <p:ph type="sldNum" sz="quarter" idx="12"/>
          </p:nvPr>
        </p:nvSpPr>
        <p:spPr/>
        <p:txBody>
          <a:bodyPr/>
          <a:lstStyle/>
          <a:p>
            <a:fld id="{ABDA9870-CD37-482D-AA66-17D05AA4EAF0}" type="slidenum">
              <a:rPr lang="en-US" smtClean="0"/>
              <a:t>‹#›</a:t>
            </a:fld>
            <a:endParaRPr lang="en-US"/>
          </a:p>
        </p:txBody>
      </p:sp>
    </p:spTree>
    <p:extLst>
      <p:ext uri="{BB962C8B-B14F-4D97-AF65-F5344CB8AC3E}">
        <p14:creationId xmlns:p14="http://schemas.microsoft.com/office/powerpoint/2010/main" val="35865393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47ADE-70E6-2A66-3DFA-B17AD8959A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1569FA-FB0C-AA58-AB5E-685C73262DDB}"/>
              </a:ext>
            </a:extLst>
          </p:cNvPr>
          <p:cNvSpPr>
            <a:spLocks noGrp="1"/>
          </p:cNvSpPr>
          <p:nvPr>
            <p:ph type="dt" sz="half" idx="10"/>
          </p:nvPr>
        </p:nvSpPr>
        <p:spPr/>
        <p:txBody>
          <a:bodyPr/>
          <a:lstStyle/>
          <a:p>
            <a:fld id="{FDA41B82-9540-402F-8C4C-9CDD728D2473}" type="datetimeFigureOut">
              <a:rPr lang="en-US" smtClean="0"/>
              <a:t>6/11/2024</a:t>
            </a:fld>
            <a:endParaRPr lang="en-US"/>
          </a:p>
        </p:txBody>
      </p:sp>
      <p:sp>
        <p:nvSpPr>
          <p:cNvPr id="4" name="Footer Placeholder 3">
            <a:extLst>
              <a:ext uri="{FF2B5EF4-FFF2-40B4-BE49-F238E27FC236}">
                <a16:creationId xmlns:a16="http://schemas.microsoft.com/office/drawing/2014/main" id="{28F44558-52C1-1CA6-0D56-98C763EF41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0C740B-0347-2A16-2DC7-2F7C85E86AC8}"/>
              </a:ext>
            </a:extLst>
          </p:cNvPr>
          <p:cNvSpPr>
            <a:spLocks noGrp="1"/>
          </p:cNvSpPr>
          <p:nvPr>
            <p:ph type="sldNum" sz="quarter" idx="12"/>
          </p:nvPr>
        </p:nvSpPr>
        <p:spPr/>
        <p:txBody>
          <a:bodyPr/>
          <a:lstStyle/>
          <a:p>
            <a:fld id="{ABDA9870-CD37-482D-AA66-17D05AA4EAF0}" type="slidenum">
              <a:rPr lang="en-US" smtClean="0"/>
              <a:t>‹#›</a:t>
            </a:fld>
            <a:endParaRPr lang="en-US"/>
          </a:p>
        </p:txBody>
      </p:sp>
    </p:spTree>
    <p:extLst>
      <p:ext uri="{BB962C8B-B14F-4D97-AF65-F5344CB8AC3E}">
        <p14:creationId xmlns:p14="http://schemas.microsoft.com/office/powerpoint/2010/main" val="30129477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1DF2B6-76FD-DDD2-50A9-2F32602266F7}"/>
              </a:ext>
            </a:extLst>
          </p:cNvPr>
          <p:cNvSpPr>
            <a:spLocks noGrp="1"/>
          </p:cNvSpPr>
          <p:nvPr>
            <p:ph type="dt" sz="half" idx="10"/>
          </p:nvPr>
        </p:nvSpPr>
        <p:spPr/>
        <p:txBody>
          <a:bodyPr/>
          <a:lstStyle/>
          <a:p>
            <a:fld id="{FDA41B82-9540-402F-8C4C-9CDD728D2473}" type="datetimeFigureOut">
              <a:rPr lang="en-US" smtClean="0"/>
              <a:t>6/11/2024</a:t>
            </a:fld>
            <a:endParaRPr lang="en-US"/>
          </a:p>
        </p:txBody>
      </p:sp>
      <p:sp>
        <p:nvSpPr>
          <p:cNvPr id="3" name="Footer Placeholder 2">
            <a:extLst>
              <a:ext uri="{FF2B5EF4-FFF2-40B4-BE49-F238E27FC236}">
                <a16:creationId xmlns:a16="http://schemas.microsoft.com/office/drawing/2014/main" id="{9F3BBA6B-F45C-BCAA-FA79-2382CBE554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DDA8631-32A2-454D-2371-AB6FBF7E451B}"/>
              </a:ext>
            </a:extLst>
          </p:cNvPr>
          <p:cNvSpPr>
            <a:spLocks noGrp="1"/>
          </p:cNvSpPr>
          <p:nvPr>
            <p:ph type="sldNum" sz="quarter" idx="12"/>
          </p:nvPr>
        </p:nvSpPr>
        <p:spPr/>
        <p:txBody>
          <a:bodyPr/>
          <a:lstStyle/>
          <a:p>
            <a:fld id="{ABDA9870-CD37-482D-AA66-17D05AA4EAF0}" type="slidenum">
              <a:rPr lang="en-US" smtClean="0"/>
              <a:t>‹#›</a:t>
            </a:fld>
            <a:endParaRPr lang="en-US"/>
          </a:p>
        </p:txBody>
      </p:sp>
    </p:spTree>
    <p:extLst>
      <p:ext uri="{BB962C8B-B14F-4D97-AF65-F5344CB8AC3E}">
        <p14:creationId xmlns:p14="http://schemas.microsoft.com/office/powerpoint/2010/main" val="1749869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39D0EF-C35E-40AF-A46B-8EA0A7872633}" type="datetimeFigureOut">
              <a:rPr lang="en-US" smtClean="0"/>
              <a:t>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2B2028-09A7-44F9-9485-E5C0A95A1520}" type="slidenum">
              <a:rPr lang="en-US" smtClean="0"/>
              <a:t>‹#›</a:t>
            </a:fld>
            <a:endParaRPr lang="en-US"/>
          </a:p>
        </p:txBody>
      </p:sp>
    </p:spTree>
    <p:extLst>
      <p:ext uri="{BB962C8B-B14F-4D97-AF65-F5344CB8AC3E}">
        <p14:creationId xmlns:p14="http://schemas.microsoft.com/office/powerpoint/2010/main" val="4568171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2620C-D8F2-88B8-D8B1-7D16C73C03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248338-73C5-2116-1976-3B7A00A4D7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EE9830-021A-3982-58D7-87FE1C1A4D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4E498D-5BF4-CA92-B420-D39CA24CE4F1}"/>
              </a:ext>
            </a:extLst>
          </p:cNvPr>
          <p:cNvSpPr>
            <a:spLocks noGrp="1"/>
          </p:cNvSpPr>
          <p:nvPr>
            <p:ph type="dt" sz="half" idx="10"/>
          </p:nvPr>
        </p:nvSpPr>
        <p:spPr/>
        <p:txBody>
          <a:bodyPr/>
          <a:lstStyle/>
          <a:p>
            <a:fld id="{FDA41B82-9540-402F-8C4C-9CDD728D2473}" type="datetimeFigureOut">
              <a:rPr lang="en-US" smtClean="0"/>
              <a:t>6/11/2024</a:t>
            </a:fld>
            <a:endParaRPr lang="en-US"/>
          </a:p>
        </p:txBody>
      </p:sp>
      <p:sp>
        <p:nvSpPr>
          <p:cNvPr id="6" name="Footer Placeholder 5">
            <a:extLst>
              <a:ext uri="{FF2B5EF4-FFF2-40B4-BE49-F238E27FC236}">
                <a16:creationId xmlns:a16="http://schemas.microsoft.com/office/drawing/2014/main" id="{ED498712-EFED-7338-DB67-032B40BDF7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FC3BB2-D871-8075-ECF1-DDEAF6C36FB8}"/>
              </a:ext>
            </a:extLst>
          </p:cNvPr>
          <p:cNvSpPr>
            <a:spLocks noGrp="1"/>
          </p:cNvSpPr>
          <p:nvPr>
            <p:ph type="sldNum" sz="quarter" idx="12"/>
          </p:nvPr>
        </p:nvSpPr>
        <p:spPr/>
        <p:txBody>
          <a:bodyPr/>
          <a:lstStyle/>
          <a:p>
            <a:fld id="{ABDA9870-CD37-482D-AA66-17D05AA4EAF0}" type="slidenum">
              <a:rPr lang="en-US" smtClean="0"/>
              <a:t>‹#›</a:t>
            </a:fld>
            <a:endParaRPr lang="en-US"/>
          </a:p>
        </p:txBody>
      </p:sp>
    </p:spTree>
    <p:extLst>
      <p:ext uri="{BB962C8B-B14F-4D97-AF65-F5344CB8AC3E}">
        <p14:creationId xmlns:p14="http://schemas.microsoft.com/office/powerpoint/2010/main" val="36429725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FB46D-8682-DEE0-1606-BDF6082179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5C93BC-5B91-D006-2E8D-205CD33936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4773825-1953-8859-7BF0-6FB6A2610B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FA6CE0-1B3F-986B-941A-4A4F2EAA339A}"/>
              </a:ext>
            </a:extLst>
          </p:cNvPr>
          <p:cNvSpPr>
            <a:spLocks noGrp="1"/>
          </p:cNvSpPr>
          <p:nvPr>
            <p:ph type="dt" sz="half" idx="10"/>
          </p:nvPr>
        </p:nvSpPr>
        <p:spPr/>
        <p:txBody>
          <a:bodyPr/>
          <a:lstStyle/>
          <a:p>
            <a:fld id="{FDA41B82-9540-402F-8C4C-9CDD728D2473}" type="datetimeFigureOut">
              <a:rPr lang="en-US" smtClean="0"/>
              <a:t>6/11/2024</a:t>
            </a:fld>
            <a:endParaRPr lang="en-US"/>
          </a:p>
        </p:txBody>
      </p:sp>
      <p:sp>
        <p:nvSpPr>
          <p:cNvPr id="6" name="Footer Placeholder 5">
            <a:extLst>
              <a:ext uri="{FF2B5EF4-FFF2-40B4-BE49-F238E27FC236}">
                <a16:creationId xmlns:a16="http://schemas.microsoft.com/office/drawing/2014/main" id="{41F7C52A-99EF-6313-C37B-23E043687E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333996-8CD4-58A6-7BA7-CDEB55B0099E}"/>
              </a:ext>
            </a:extLst>
          </p:cNvPr>
          <p:cNvSpPr>
            <a:spLocks noGrp="1"/>
          </p:cNvSpPr>
          <p:nvPr>
            <p:ph type="sldNum" sz="quarter" idx="12"/>
          </p:nvPr>
        </p:nvSpPr>
        <p:spPr/>
        <p:txBody>
          <a:bodyPr/>
          <a:lstStyle/>
          <a:p>
            <a:fld id="{ABDA9870-CD37-482D-AA66-17D05AA4EAF0}" type="slidenum">
              <a:rPr lang="en-US" smtClean="0"/>
              <a:t>‹#›</a:t>
            </a:fld>
            <a:endParaRPr lang="en-US"/>
          </a:p>
        </p:txBody>
      </p:sp>
    </p:spTree>
    <p:extLst>
      <p:ext uri="{BB962C8B-B14F-4D97-AF65-F5344CB8AC3E}">
        <p14:creationId xmlns:p14="http://schemas.microsoft.com/office/powerpoint/2010/main" val="19785096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1F6BD-3ADF-D169-05C6-8ED8CBC10F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46B58F4-8CFA-F719-C48D-9CB15C2769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B7BB15-ECB6-FD1A-302E-7E0C3D2B1756}"/>
              </a:ext>
            </a:extLst>
          </p:cNvPr>
          <p:cNvSpPr>
            <a:spLocks noGrp="1"/>
          </p:cNvSpPr>
          <p:nvPr>
            <p:ph type="dt" sz="half" idx="10"/>
          </p:nvPr>
        </p:nvSpPr>
        <p:spPr/>
        <p:txBody>
          <a:bodyPr/>
          <a:lstStyle/>
          <a:p>
            <a:fld id="{FDA41B82-9540-402F-8C4C-9CDD728D2473}" type="datetimeFigureOut">
              <a:rPr lang="en-US" smtClean="0"/>
              <a:t>6/11/2024</a:t>
            </a:fld>
            <a:endParaRPr lang="en-US"/>
          </a:p>
        </p:txBody>
      </p:sp>
      <p:sp>
        <p:nvSpPr>
          <p:cNvPr id="5" name="Footer Placeholder 4">
            <a:extLst>
              <a:ext uri="{FF2B5EF4-FFF2-40B4-BE49-F238E27FC236}">
                <a16:creationId xmlns:a16="http://schemas.microsoft.com/office/drawing/2014/main" id="{71F5262A-48E7-757F-1598-40B7E59719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6FCF2B-9EB8-E287-2793-8491CBD3F96C}"/>
              </a:ext>
            </a:extLst>
          </p:cNvPr>
          <p:cNvSpPr>
            <a:spLocks noGrp="1"/>
          </p:cNvSpPr>
          <p:nvPr>
            <p:ph type="sldNum" sz="quarter" idx="12"/>
          </p:nvPr>
        </p:nvSpPr>
        <p:spPr/>
        <p:txBody>
          <a:bodyPr/>
          <a:lstStyle/>
          <a:p>
            <a:fld id="{ABDA9870-CD37-482D-AA66-17D05AA4EAF0}" type="slidenum">
              <a:rPr lang="en-US" smtClean="0"/>
              <a:t>‹#›</a:t>
            </a:fld>
            <a:endParaRPr lang="en-US"/>
          </a:p>
        </p:txBody>
      </p:sp>
    </p:spTree>
    <p:extLst>
      <p:ext uri="{BB962C8B-B14F-4D97-AF65-F5344CB8AC3E}">
        <p14:creationId xmlns:p14="http://schemas.microsoft.com/office/powerpoint/2010/main" val="35830293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469234-0E22-4077-2A41-AE1AC8C628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2E8717-E48C-DD81-DB8C-1381FD90E4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50ADA0-DA9E-9867-33CC-5195E969045B}"/>
              </a:ext>
            </a:extLst>
          </p:cNvPr>
          <p:cNvSpPr>
            <a:spLocks noGrp="1"/>
          </p:cNvSpPr>
          <p:nvPr>
            <p:ph type="dt" sz="half" idx="10"/>
          </p:nvPr>
        </p:nvSpPr>
        <p:spPr/>
        <p:txBody>
          <a:bodyPr/>
          <a:lstStyle/>
          <a:p>
            <a:fld id="{FDA41B82-9540-402F-8C4C-9CDD728D2473}" type="datetimeFigureOut">
              <a:rPr lang="en-US" smtClean="0"/>
              <a:t>6/11/2024</a:t>
            </a:fld>
            <a:endParaRPr lang="en-US"/>
          </a:p>
        </p:txBody>
      </p:sp>
      <p:sp>
        <p:nvSpPr>
          <p:cNvPr id="5" name="Footer Placeholder 4">
            <a:extLst>
              <a:ext uri="{FF2B5EF4-FFF2-40B4-BE49-F238E27FC236}">
                <a16:creationId xmlns:a16="http://schemas.microsoft.com/office/drawing/2014/main" id="{3416064A-9FE3-9696-5E6E-688B960588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6F45FA-8432-21B0-F48F-DB83BE2DBF5A}"/>
              </a:ext>
            </a:extLst>
          </p:cNvPr>
          <p:cNvSpPr>
            <a:spLocks noGrp="1"/>
          </p:cNvSpPr>
          <p:nvPr>
            <p:ph type="sldNum" sz="quarter" idx="12"/>
          </p:nvPr>
        </p:nvSpPr>
        <p:spPr/>
        <p:txBody>
          <a:bodyPr/>
          <a:lstStyle/>
          <a:p>
            <a:fld id="{ABDA9870-CD37-482D-AA66-17D05AA4EAF0}" type="slidenum">
              <a:rPr lang="en-US" smtClean="0"/>
              <a:t>‹#›</a:t>
            </a:fld>
            <a:endParaRPr lang="en-US"/>
          </a:p>
        </p:txBody>
      </p:sp>
    </p:spTree>
    <p:extLst>
      <p:ext uri="{BB962C8B-B14F-4D97-AF65-F5344CB8AC3E}">
        <p14:creationId xmlns:p14="http://schemas.microsoft.com/office/powerpoint/2010/main" val="42858896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911E2-0985-5038-C4BC-08ACE83CDF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D23A0B-06D4-CB1F-656A-ED425BE79F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D20D44-9920-D94D-1312-2BA0F35FA26F}"/>
              </a:ext>
            </a:extLst>
          </p:cNvPr>
          <p:cNvSpPr>
            <a:spLocks noGrp="1"/>
          </p:cNvSpPr>
          <p:nvPr>
            <p:ph type="dt" sz="half" idx="10"/>
          </p:nvPr>
        </p:nvSpPr>
        <p:spPr/>
        <p:txBody>
          <a:bodyPr/>
          <a:lstStyle/>
          <a:p>
            <a:fld id="{015F99AF-5603-4DA2-A697-CEFD18608040}" type="datetimeFigureOut">
              <a:rPr lang="en-US" smtClean="0"/>
              <a:t>6/11/2024</a:t>
            </a:fld>
            <a:endParaRPr lang="en-US"/>
          </a:p>
        </p:txBody>
      </p:sp>
      <p:sp>
        <p:nvSpPr>
          <p:cNvPr id="5" name="Footer Placeholder 4">
            <a:extLst>
              <a:ext uri="{FF2B5EF4-FFF2-40B4-BE49-F238E27FC236}">
                <a16:creationId xmlns:a16="http://schemas.microsoft.com/office/drawing/2014/main" id="{09B01FC1-5D5E-E8CC-1DF1-83346DF732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9BDCEC-7B54-E2FA-1927-CA00DFB7E386}"/>
              </a:ext>
            </a:extLst>
          </p:cNvPr>
          <p:cNvSpPr>
            <a:spLocks noGrp="1"/>
          </p:cNvSpPr>
          <p:nvPr>
            <p:ph type="sldNum" sz="quarter" idx="12"/>
          </p:nvPr>
        </p:nvSpPr>
        <p:spPr/>
        <p:txBody>
          <a:bodyPr/>
          <a:lstStyle/>
          <a:p>
            <a:fld id="{7FF57D06-4617-4462-8A38-CADCE198A0A7}" type="slidenum">
              <a:rPr lang="en-US" smtClean="0"/>
              <a:t>‹#›</a:t>
            </a:fld>
            <a:endParaRPr lang="en-US"/>
          </a:p>
        </p:txBody>
      </p:sp>
    </p:spTree>
    <p:extLst>
      <p:ext uri="{BB962C8B-B14F-4D97-AF65-F5344CB8AC3E}">
        <p14:creationId xmlns:p14="http://schemas.microsoft.com/office/powerpoint/2010/main" val="788488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2633F-CD20-65EE-E899-32FD3066F4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7131E4-3144-64A7-9916-437861256A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B8EF5E-8841-4545-3077-11997F482E14}"/>
              </a:ext>
            </a:extLst>
          </p:cNvPr>
          <p:cNvSpPr>
            <a:spLocks noGrp="1"/>
          </p:cNvSpPr>
          <p:nvPr>
            <p:ph type="dt" sz="half" idx="10"/>
          </p:nvPr>
        </p:nvSpPr>
        <p:spPr/>
        <p:txBody>
          <a:bodyPr/>
          <a:lstStyle/>
          <a:p>
            <a:fld id="{015F99AF-5603-4DA2-A697-CEFD18608040}" type="datetimeFigureOut">
              <a:rPr lang="en-US" smtClean="0"/>
              <a:t>6/11/2024</a:t>
            </a:fld>
            <a:endParaRPr lang="en-US"/>
          </a:p>
        </p:txBody>
      </p:sp>
      <p:sp>
        <p:nvSpPr>
          <p:cNvPr id="5" name="Footer Placeholder 4">
            <a:extLst>
              <a:ext uri="{FF2B5EF4-FFF2-40B4-BE49-F238E27FC236}">
                <a16:creationId xmlns:a16="http://schemas.microsoft.com/office/drawing/2014/main" id="{122FD0C1-5373-0351-8F40-2A2E39A4FE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51E78F-2E4B-3134-A592-37E1FC923AFA}"/>
              </a:ext>
            </a:extLst>
          </p:cNvPr>
          <p:cNvSpPr>
            <a:spLocks noGrp="1"/>
          </p:cNvSpPr>
          <p:nvPr>
            <p:ph type="sldNum" sz="quarter" idx="12"/>
          </p:nvPr>
        </p:nvSpPr>
        <p:spPr/>
        <p:txBody>
          <a:bodyPr/>
          <a:lstStyle/>
          <a:p>
            <a:fld id="{7FF57D06-4617-4462-8A38-CADCE198A0A7}" type="slidenum">
              <a:rPr lang="en-US" smtClean="0"/>
              <a:t>‹#›</a:t>
            </a:fld>
            <a:endParaRPr lang="en-US"/>
          </a:p>
        </p:txBody>
      </p:sp>
    </p:spTree>
    <p:extLst>
      <p:ext uri="{BB962C8B-B14F-4D97-AF65-F5344CB8AC3E}">
        <p14:creationId xmlns:p14="http://schemas.microsoft.com/office/powerpoint/2010/main" val="12680262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B8231-9417-C772-AA10-AA614D4A5A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1C55D25-B5B6-8FF9-8444-C91D1C2A3C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B9F296-C138-8378-9849-D6C13C2FE61B}"/>
              </a:ext>
            </a:extLst>
          </p:cNvPr>
          <p:cNvSpPr>
            <a:spLocks noGrp="1"/>
          </p:cNvSpPr>
          <p:nvPr>
            <p:ph type="dt" sz="half" idx="10"/>
          </p:nvPr>
        </p:nvSpPr>
        <p:spPr/>
        <p:txBody>
          <a:bodyPr/>
          <a:lstStyle/>
          <a:p>
            <a:fld id="{015F99AF-5603-4DA2-A697-CEFD18608040}" type="datetimeFigureOut">
              <a:rPr lang="en-US" smtClean="0"/>
              <a:t>6/11/2024</a:t>
            </a:fld>
            <a:endParaRPr lang="en-US"/>
          </a:p>
        </p:txBody>
      </p:sp>
      <p:sp>
        <p:nvSpPr>
          <p:cNvPr id="5" name="Footer Placeholder 4">
            <a:extLst>
              <a:ext uri="{FF2B5EF4-FFF2-40B4-BE49-F238E27FC236}">
                <a16:creationId xmlns:a16="http://schemas.microsoft.com/office/drawing/2014/main" id="{83B76852-B507-0F60-BB89-B9E78B6D12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7EED81-3541-5ABF-BD38-8EECEE3CC0A9}"/>
              </a:ext>
            </a:extLst>
          </p:cNvPr>
          <p:cNvSpPr>
            <a:spLocks noGrp="1"/>
          </p:cNvSpPr>
          <p:nvPr>
            <p:ph type="sldNum" sz="quarter" idx="12"/>
          </p:nvPr>
        </p:nvSpPr>
        <p:spPr/>
        <p:txBody>
          <a:bodyPr/>
          <a:lstStyle/>
          <a:p>
            <a:fld id="{7FF57D06-4617-4462-8A38-CADCE198A0A7}" type="slidenum">
              <a:rPr lang="en-US" smtClean="0"/>
              <a:t>‹#›</a:t>
            </a:fld>
            <a:endParaRPr lang="en-US"/>
          </a:p>
        </p:txBody>
      </p:sp>
    </p:spTree>
    <p:extLst>
      <p:ext uri="{BB962C8B-B14F-4D97-AF65-F5344CB8AC3E}">
        <p14:creationId xmlns:p14="http://schemas.microsoft.com/office/powerpoint/2010/main" val="18777336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BFD9C-38EC-EB99-1362-C2E1F640D4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6D3CBC-78E5-5726-59AD-4173FC61D01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1AC884-9188-CC09-5CEC-90AF604801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4BE91A-6351-3637-712C-C43D430525DE}"/>
              </a:ext>
            </a:extLst>
          </p:cNvPr>
          <p:cNvSpPr>
            <a:spLocks noGrp="1"/>
          </p:cNvSpPr>
          <p:nvPr>
            <p:ph type="dt" sz="half" idx="10"/>
          </p:nvPr>
        </p:nvSpPr>
        <p:spPr/>
        <p:txBody>
          <a:bodyPr/>
          <a:lstStyle/>
          <a:p>
            <a:fld id="{015F99AF-5603-4DA2-A697-CEFD18608040}" type="datetimeFigureOut">
              <a:rPr lang="en-US" smtClean="0"/>
              <a:t>6/11/2024</a:t>
            </a:fld>
            <a:endParaRPr lang="en-US"/>
          </a:p>
        </p:txBody>
      </p:sp>
      <p:sp>
        <p:nvSpPr>
          <p:cNvPr id="6" name="Footer Placeholder 5">
            <a:extLst>
              <a:ext uri="{FF2B5EF4-FFF2-40B4-BE49-F238E27FC236}">
                <a16:creationId xmlns:a16="http://schemas.microsoft.com/office/drawing/2014/main" id="{F7241CB7-A8FB-6DA7-7641-118B9B3E49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1C6AF3-D8C1-CF77-2934-FBABE8838DC7}"/>
              </a:ext>
            </a:extLst>
          </p:cNvPr>
          <p:cNvSpPr>
            <a:spLocks noGrp="1"/>
          </p:cNvSpPr>
          <p:nvPr>
            <p:ph type="sldNum" sz="quarter" idx="12"/>
          </p:nvPr>
        </p:nvSpPr>
        <p:spPr/>
        <p:txBody>
          <a:bodyPr/>
          <a:lstStyle/>
          <a:p>
            <a:fld id="{7FF57D06-4617-4462-8A38-CADCE198A0A7}" type="slidenum">
              <a:rPr lang="en-US" smtClean="0"/>
              <a:t>‹#›</a:t>
            </a:fld>
            <a:endParaRPr lang="en-US"/>
          </a:p>
        </p:txBody>
      </p:sp>
    </p:spTree>
    <p:extLst>
      <p:ext uri="{BB962C8B-B14F-4D97-AF65-F5344CB8AC3E}">
        <p14:creationId xmlns:p14="http://schemas.microsoft.com/office/powerpoint/2010/main" val="16672624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E55E5-508F-ECDE-E7FE-0FCE8BBB63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EA142B-A009-E83B-8DC7-3080A8A83D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DCFC38-1B62-FFE6-9890-E411A8E0F6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BAC268-796A-CECE-3141-7BF33A9915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E97DE4-6A3F-2EE3-3709-1457B17258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9D94F5-A1B4-DFD9-3178-6F869765D77E}"/>
              </a:ext>
            </a:extLst>
          </p:cNvPr>
          <p:cNvSpPr>
            <a:spLocks noGrp="1"/>
          </p:cNvSpPr>
          <p:nvPr>
            <p:ph type="dt" sz="half" idx="10"/>
          </p:nvPr>
        </p:nvSpPr>
        <p:spPr/>
        <p:txBody>
          <a:bodyPr/>
          <a:lstStyle/>
          <a:p>
            <a:fld id="{015F99AF-5603-4DA2-A697-CEFD18608040}" type="datetimeFigureOut">
              <a:rPr lang="en-US" smtClean="0"/>
              <a:t>6/11/2024</a:t>
            </a:fld>
            <a:endParaRPr lang="en-US"/>
          </a:p>
        </p:txBody>
      </p:sp>
      <p:sp>
        <p:nvSpPr>
          <p:cNvPr id="8" name="Footer Placeholder 7">
            <a:extLst>
              <a:ext uri="{FF2B5EF4-FFF2-40B4-BE49-F238E27FC236}">
                <a16:creationId xmlns:a16="http://schemas.microsoft.com/office/drawing/2014/main" id="{F7564F81-F71F-3CAB-FC68-B996672D6D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0D5495-C30E-9FA0-1D85-0FD3EB492D47}"/>
              </a:ext>
            </a:extLst>
          </p:cNvPr>
          <p:cNvSpPr>
            <a:spLocks noGrp="1"/>
          </p:cNvSpPr>
          <p:nvPr>
            <p:ph type="sldNum" sz="quarter" idx="12"/>
          </p:nvPr>
        </p:nvSpPr>
        <p:spPr/>
        <p:txBody>
          <a:bodyPr/>
          <a:lstStyle/>
          <a:p>
            <a:fld id="{7FF57D06-4617-4462-8A38-CADCE198A0A7}" type="slidenum">
              <a:rPr lang="en-US" smtClean="0"/>
              <a:t>‹#›</a:t>
            </a:fld>
            <a:endParaRPr lang="en-US"/>
          </a:p>
        </p:txBody>
      </p:sp>
    </p:spTree>
    <p:extLst>
      <p:ext uri="{BB962C8B-B14F-4D97-AF65-F5344CB8AC3E}">
        <p14:creationId xmlns:p14="http://schemas.microsoft.com/office/powerpoint/2010/main" val="22276987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73D91-594E-CCE5-41A6-47AABC06D9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2662F9-2C75-1401-826B-7B0181732759}"/>
              </a:ext>
            </a:extLst>
          </p:cNvPr>
          <p:cNvSpPr>
            <a:spLocks noGrp="1"/>
          </p:cNvSpPr>
          <p:nvPr>
            <p:ph type="dt" sz="half" idx="10"/>
          </p:nvPr>
        </p:nvSpPr>
        <p:spPr/>
        <p:txBody>
          <a:bodyPr/>
          <a:lstStyle/>
          <a:p>
            <a:fld id="{015F99AF-5603-4DA2-A697-CEFD18608040}" type="datetimeFigureOut">
              <a:rPr lang="en-US" smtClean="0"/>
              <a:t>6/11/2024</a:t>
            </a:fld>
            <a:endParaRPr lang="en-US"/>
          </a:p>
        </p:txBody>
      </p:sp>
      <p:sp>
        <p:nvSpPr>
          <p:cNvPr id="4" name="Footer Placeholder 3">
            <a:extLst>
              <a:ext uri="{FF2B5EF4-FFF2-40B4-BE49-F238E27FC236}">
                <a16:creationId xmlns:a16="http://schemas.microsoft.com/office/drawing/2014/main" id="{68759F73-2A46-7485-C182-028DBCA350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DB5784-B2BF-968C-F10A-B1E96BBA959C}"/>
              </a:ext>
            </a:extLst>
          </p:cNvPr>
          <p:cNvSpPr>
            <a:spLocks noGrp="1"/>
          </p:cNvSpPr>
          <p:nvPr>
            <p:ph type="sldNum" sz="quarter" idx="12"/>
          </p:nvPr>
        </p:nvSpPr>
        <p:spPr/>
        <p:txBody>
          <a:bodyPr/>
          <a:lstStyle/>
          <a:p>
            <a:fld id="{7FF57D06-4617-4462-8A38-CADCE198A0A7}" type="slidenum">
              <a:rPr lang="en-US" smtClean="0"/>
              <a:t>‹#›</a:t>
            </a:fld>
            <a:endParaRPr lang="en-US"/>
          </a:p>
        </p:txBody>
      </p:sp>
    </p:spTree>
    <p:extLst>
      <p:ext uri="{BB962C8B-B14F-4D97-AF65-F5344CB8AC3E}">
        <p14:creationId xmlns:p14="http://schemas.microsoft.com/office/powerpoint/2010/main" val="3236574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F39D0EF-C35E-40AF-A46B-8EA0A7872633}" type="datetimeFigureOut">
              <a:rPr lang="en-US" smtClean="0"/>
              <a:t>6/11/2024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2B2028-09A7-44F9-9485-E5C0A95A1520}" type="slidenum">
              <a:rPr lang="en-US" smtClean="0"/>
              <a:t>‹#›</a:t>
            </a:fld>
            <a:endParaRPr lang="en-US"/>
          </a:p>
        </p:txBody>
      </p:sp>
    </p:spTree>
    <p:extLst>
      <p:ext uri="{BB962C8B-B14F-4D97-AF65-F5344CB8AC3E}">
        <p14:creationId xmlns:p14="http://schemas.microsoft.com/office/powerpoint/2010/main" val="39686989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7DFDB0-EC3A-7B48-6B9C-2942871ACD15}"/>
              </a:ext>
            </a:extLst>
          </p:cNvPr>
          <p:cNvSpPr>
            <a:spLocks noGrp="1"/>
          </p:cNvSpPr>
          <p:nvPr>
            <p:ph type="dt" sz="half" idx="10"/>
          </p:nvPr>
        </p:nvSpPr>
        <p:spPr/>
        <p:txBody>
          <a:bodyPr/>
          <a:lstStyle/>
          <a:p>
            <a:fld id="{015F99AF-5603-4DA2-A697-CEFD18608040}" type="datetimeFigureOut">
              <a:rPr lang="en-US" smtClean="0"/>
              <a:t>6/11/2024</a:t>
            </a:fld>
            <a:endParaRPr lang="en-US"/>
          </a:p>
        </p:txBody>
      </p:sp>
      <p:sp>
        <p:nvSpPr>
          <p:cNvPr id="3" name="Footer Placeholder 2">
            <a:extLst>
              <a:ext uri="{FF2B5EF4-FFF2-40B4-BE49-F238E27FC236}">
                <a16:creationId xmlns:a16="http://schemas.microsoft.com/office/drawing/2014/main" id="{9C838CB9-E4B0-BAA2-9055-9205C3DB88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EC5E2F-EA5F-A7F6-C76A-0E6A7CB1E4B7}"/>
              </a:ext>
            </a:extLst>
          </p:cNvPr>
          <p:cNvSpPr>
            <a:spLocks noGrp="1"/>
          </p:cNvSpPr>
          <p:nvPr>
            <p:ph type="sldNum" sz="quarter" idx="12"/>
          </p:nvPr>
        </p:nvSpPr>
        <p:spPr/>
        <p:txBody>
          <a:bodyPr/>
          <a:lstStyle/>
          <a:p>
            <a:fld id="{7FF57D06-4617-4462-8A38-CADCE198A0A7}" type="slidenum">
              <a:rPr lang="en-US" smtClean="0"/>
              <a:t>‹#›</a:t>
            </a:fld>
            <a:endParaRPr lang="en-US"/>
          </a:p>
        </p:txBody>
      </p:sp>
    </p:spTree>
    <p:extLst>
      <p:ext uri="{BB962C8B-B14F-4D97-AF65-F5344CB8AC3E}">
        <p14:creationId xmlns:p14="http://schemas.microsoft.com/office/powerpoint/2010/main" val="29847838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FBDF4-862B-C272-8F1C-FCBF2DB04E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5E0CCA-80C8-59B1-08A8-DB6DEF0A84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55DFF6-5995-B1F9-8B5C-160E470620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66FCBB-4346-975E-85A6-1645DF39EFA5}"/>
              </a:ext>
            </a:extLst>
          </p:cNvPr>
          <p:cNvSpPr>
            <a:spLocks noGrp="1"/>
          </p:cNvSpPr>
          <p:nvPr>
            <p:ph type="dt" sz="half" idx="10"/>
          </p:nvPr>
        </p:nvSpPr>
        <p:spPr/>
        <p:txBody>
          <a:bodyPr/>
          <a:lstStyle/>
          <a:p>
            <a:fld id="{015F99AF-5603-4DA2-A697-CEFD18608040}" type="datetimeFigureOut">
              <a:rPr lang="en-US" smtClean="0"/>
              <a:t>6/11/2024</a:t>
            </a:fld>
            <a:endParaRPr lang="en-US"/>
          </a:p>
        </p:txBody>
      </p:sp>
      <p:sp>
        <p:nvSpPr>
          <p:cNvPr id="6" name="Footer Placeholder 5">
            <a:extLst>
              <a:ext uri="{FF2B5EF4-FFF2-40B4-BE49-F238E27FC236}">
                <a16:creationId xmlns:a16="http://schemas.microsoft.com/office/drawing/2014/main" id="{E5E2284F-6850-FE66-559A-BE8C14F9CD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E9F163-BC95-78C3-8F38-3EB3F012C16F}"/>
              </a:ext>
            </a:extLst>
          </p:cNvPr>
          <p:cNvSpPr>
            <a:spLocks noGrp="1"/>
          </p:cNvSpPr>
          <p:nvPr>
            <p:ph type="sldNum" sz="quarter" idx="12"/>
          </p:nvPr>
        </p:nvSpPr>
        <p:spPr/>
        <p:txBody>
          <a:bodyPr/>
          <a:lstStyle/>
          <a:p>
            <a:fld id="{7FF57D06-4617-4462-8A38-CADCE198A0A7}" type="slidenum">
              <a:rPr lang="en-US" smtClean="0"/>
              <a:t>‹#›</a:t>
            </a:fld>
            <a:endParaRPr lang="en-US"/>
          </a:p>
        </p:txBody>
      </p:sp>
    </p:spTree>
    <p:extLst>
      <p:ext uri="{BB962C8B-B14F-4D97-AF65-F5344CB8AC3E}">
        <p14:creationId xmlns:p14="http://schemas.microsoft.com/office/powerpoint/2010/main" val="15034790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B1510-72D4-A23C-0322-4216AC8154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0027A5A-2CEF-349C-5744-20B5056245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5CD708-8CC0-DBD8-4501-A871E62296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06E54D-D083-1FF5-C450-653C80E6BD0C}"/>
              </a:ext>
            </a:extLst>
          </p:cNvPr>
          <p:cNvSpPr>
            <a:spLocks noGrp="1"/>
          </p:cNvSpPr>
          <p:nvPr>
            <p:ph type="dt" sz="half" idx="10"/>
          </p:nvPr>
        </p:nvSpPr>
        <p:spPr/>
        <p:txBody>
          <a:bodyPr/>
          <a:lstStyle/>
          <a:p>
            <a:fld id="{015F99AF-5603-4DA2-A697-CEFD18608040}" type="datetimeFigureOut">
              <a:rPr lang="en-US" smtClean="0"/>
              <a:t>6/11/2024</a:t>
            </a:fld>
            <a:endParaRPr lang="en-US"/>
          </a:p>
        </p:txBody>
      </p:sp>
      <p:sp>
        <p:nvSpPr>
          <p:cNvPr id="6" name="Footer Placeholder 5">
            <a:extLst>
              <a:ext uri="{FF2B5EF4-FFF2-40B4-BE49-F238E27FC236}">
                <a16:creationId xmlns:a16="http://schemas.microsoft.com/office/drawing/2014/main" id="{9C11D48E-65C6-1AF1-6712-11D7A53C9B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FC5419-426C-16BF-7ED2-11BF492BAD56}"/>
              </a:ext>
            </a:extLst>
          </p:cNvPr>
          <p:cNvSpPr>
            <a:spLocks noGrp="1"/>
          </p:cNvSpPr>
          <p:nvPr>
            <p:ph type="sldNum" sz="quarter" idx="12"/>
          </p:nvPr>
        </p:nvSpPr>
        <p:spPr/>
        <p:txBody>
          <a:bodyPr/>
          <a:lstStyle/>
          <a:p>
            <a:fld id="{7FF57D06-4617-4462-8A38-CADCE198A0A7}" type="slidenum">
              <a:rPr lang="en-US" smtClean="0"/>
              <a:t>‹#›</a:t>
            </a:fld>
            <a:endParaRPr lang="en-US"/>
          </a:p>
        </p:txBody>
      </p:sp>
    </p:spTree>
    <p:extLst>
      <p:ext uri="{BB962C8B-B14F-4D97-AF65-F5344CB8AC3E}">
        <p14:creationId xmlns:p14="http://schemas.microsoft.com/office/powerpoint/2010/main" val="5850125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54C83-B5B9-651D-A987-0141793818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31C882-965A-85B4-17C3-DCCF61031C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A229E0-7016-B5FE-F1DA-8EB598C60D53}"/>
              </a:ext>
            </a:extLst>
          </p:cNvPr>
          <p:cNvSpPr>
            <a:spLocks noGrp="1"/>
          </p:cNvSpPr>
          <p:nvPr>
            <p:ph type="dt" sz="half" idx="10"/>
          </p:nvPr>
        </p:nvSpPr>
        <p:spPr/>
        <p:txBody>
          <a:bodyPr/>
          <a:lstStyle/>
          <a:p>
            <a:fld id="{015F99AF-5603-4DA2-A697-CEFD18608040}" type="datetimeFigureOut">
              <a:rPr lang="en-US" smtClean="0"/>
              <a:t>6/11/2024</a:t>
            </a:fld>
            <a:endParaRPr lang="en-US"/>
          </a:p>
        </p:txBody>
      </p:sp>
      <p:sp>
        <p:nvSpPr>
          <p:cNvPr id="5" name="Footer Placeholder 4">
            <a:extLst>
              <a:ext uri="{FF2B5EF4-FFF2-40B4-BE49-F238E27FC236}">
                <a16:creationId xmlns:a16="http://schemas.microsoft.com/office/drawing/2014/main" id="{02A80191-B1D5-1E2E-B886-BF573970B1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167F60-DC77-88BD-9ED5-CADBF115052F}"/>
              </a:ext>
            </a:extLst>
          </p:cNvPr>
          <p:cNvSpPr>
            <a:spLocks noGrp="1"/>
          </p:cNvSpPr>
          <p:nvPr>
            <p:ph type="sldNum" sz="quarter" idx="12"/>
          </p:nvPr>
        </p:nvSpPr>
        <p:spPr/>
        <p:txBody>
          <a:bodyPr/>
          <a:lstStyle/>
          <a:p>
            <a:fld id="{7FF57D06-4617-4462-8A38-CADCE198A0A7}" type="slidenum">
              <a:rPr lang="en-US" smtClean="0"/>
              <a:t>‹#›</a:t>
            </a:fld>
            <a:endParaRPr lang="en-US"/>
          </a:p>
        </p:txBody>
      </p:sp>
    </p:spTree>
    <p:extLst>
      <p:ext uri="{BB962C8B-B14F-4D97-AF65-F5344CB8AC3E}">
        <p14:creationId xmlns:p14="http://schemas.microsoft.com/office/powerpoint/2010/main" val="32628162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EAEFE9-3671-E943-58FD-10780208A3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3767BA-02B4-A167-4820-DCCB3054C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CCF9E6-D5C3-CE39-E080-C5CC4DDC5316}"/>
              </a:ext>
            </a:extLst>
          </p:cNvPr>
          <p:cNvSpPr>
            <a:spLocks noGrp="1"/>
          </p:cNvSpPr>
          <p:nvPr>
            <p:ph type="dt" sz="half" idx="10"/>
          </p:nvPr>
        </p:nvSpPr>
        <p:spPr/>
        <p:txBody>
          <a:bodyPr/>
          <a:lstStyle/>
          <a:p>
            <a:fld id="{015F99AF-5603-4DA2-A697-CEFD18608040}" type="datetimeFigureOut">
              <a:rPr lang="en-US" smtClean="0"/>
              <a:t>6/11/2024</a:t>
            </a:fld>
            <a:endParaRPr lang="en-US"/>
          </a:p>
        </p:txBody>
      </p:sp>
      <p:sp>
        <p:nvSpPr>
          <p:cNvPr id="5" name="Footer Placeholder 4">
            <a:extLst>
              <a:ext uri="{FF2B5EF4-FFF2-40B4-BE49-F238E27FC236}">
                <a16:creationId xmlns:a16="http://schemas.microsoft.com/office/drawing/2014/main" id="{A277F84D-085A-5B0C-063F-3E31710D10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8B0F83-9CF4-27BD-747A-12EEB525A3DA}"/>
              </a:ext>
            </a:extLst>
          </p:cNvPr>
          <p:cNvSpPr>
            <a:spLocks noGrp="1"/>
          </p:cNvSpPr>
          <p:nvPr>
            <p:ph type="sldNum" sz="quarter" idx="12"/>
          </p:nvPr>
        </p:nvSpPr>
        <p:spPr/>
        <p:txBody>
          <a:bodyPr/>
          <a:lstStyle/>
          <a:p>
            <a:fld id="{7FF57D06-4617-4462-8A38-CADCE198A0A7}" type="slidenum">
              <a:rPr lang="en-US" smtClean="0"/>
              <a:t>‹#›</a:t>
            </a:fld>
            <a:endParaRPr lang="en-US"/>
          </a:p>
        </p:txBody>
      </p:sp>
    </p:spTree>
    <p:extLst>
      <p:ext uri="{BB962C8B-B14F-4D97-AF65-F5344CB8AC3E}">
        <p14:creationId xmlns:p14="http://schemas.microsoft.com/office/powerpoint/2010/main" val="41466986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C590F-D621-4FB4-91B0-757E0A8EA9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87CFA2-2E1F-4A4D-A034-65B40D41F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35EBD7-9985-449A-A8AA-E705B176A44E}"/>
              </a:ext>
            </a:extLst>
          </p:cNvPr>
          <p:cNvSpPr>
            <a:spLocks noGrp="1"/>
          </p:cNvSpPr>
          <p:nvPr>
            <p:ph type="dt" sz="half" idx="10"/>
          </p:nvPr>
        </p:nvSpPr>
        <p:spPr/>
        <p:txBody>
          <a:bodyPr/>
          <a:lstStyle/>
          <a:p>
            <a:fld id="{CDBCCA66-918B-4E9F-955B-E64AEE975ACC}" type="datetimeFigureOut">
              <a:rPr lang="en-US" smtClean="0"/>
              <a:t>6/11/2024</a:t>
            </a:fld>
            <a:endParaRPr lang="en-US"/>
          </a:p>
        </p:txBody>
      </p:sp>
      <p:sp>
        <p:nvSpPr>
          <p:cNvPr id="5" name="Footer Placeholder 4">
            <a:extLst>
              <a:ext uri="{FF2B5EF4-FFF2-40B4-BE49-F238E27FC236}">
                <a16:creationId xmlns:a16="http://schemas.microsoft.com/office/drawing/2014/main" id="{A05C2C1A-71B1-4094-895A-175807AEB9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97F0EC-58ED-4635-9D41-1E4DD5946328}"/>
              </a:ext>
            </a:extLst>
          </p:cNvPr>
          <p:cNvSpPr>
            <a:spLocks noGrp="1"/>
          </p:cNvSpPr>
          <p:nvPr>
            <p:ph type="sldNum" sz="quarter" idx="12"/>
          </p:nvPr>
        </p:nvSpPr>
        <p:spPr/>
        <p:txBody>
          <a:bodyPr/>
          <a:lstStyle/>
          <a:p>
            <a:fld id="{7BEFA726-D520-4BE0-B8D2-9965D0D2461F}" type="slidenum">
              <a:rPr lang="en-US" smtClean="0"/>
              <a:t>‹#›</a:t>
            </a:fld>
            <a:endParaRPr lang="en-US"/>
          </a:p>
        </p:txBody>
      </p:sp>
    </p:spTree>
    <p:extLst>
      <p:ext uri="{BB962C8B-B14F-4D97-AF65-F5344CB8AC3E}">
        <p14:creationId xmlns:p14="http://schemas.microsoft.com/office/powerpoint/2010/main" val="21678403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CE258-DB05-4ADA-9A2F-8EEEF8782C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2A9222-D942-422E-9D57-C291C25998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D4AE5F-3C2A-43EA-9084-4D31CD13BDD7}"/>
              </a:ext>
            </a:extLst>
          </p:cNvPr>
          <p:cNvSpPr>
            <a:spLocks noGrp="1"/>
          </p:cNvSpPr>
          <p:nvPr>
            <p:ph type="dt" sz="half" idx="10"/>
          </p:nvPr>
        </p:nvSpPr>
        <p:spPr/>
        <p:txBody>
          <a:bodyPr/>
          <a:lstStyle/>
          <a:p>
            <a:fld id="{CDBCCA66-918B-4E9F-955B-E64AEE975ACC}" type="datetimeFigureOut">
              <a:rPr lang="en-US" smtClean="0"/>
              <a:t>6/11/2024</a:t>
            </a:fld>
            <a:endParaRPr lang="en-US"/>
          </a:p>
        </p:txBody>
      </p:sp>
      <p:sp>
        <p:nvSpPr>
          <p:cNvPr id="5" name="Footer Placeholder 4">
            <a:extLst>
              <a:ext uri="{FF2B5EF4-FFF2-40B4-BE49-F238E27FC236}">
                <a16:creationId xmlns:a16="http://schemas.microsoft.com/office/drawing/2014/main" id="{505422A6-56B5-4F3D-8897-53F6FB67CA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91E92C-08DC-4D0D-A423-A4D4E171964C}"/>
              </a:ext>
            </a:extLst>
          </p:cNvPr>
          <p:cNvSpPr>
            <a:spLocks noGrp="1"/>
          </p:cNvSpPr>
          <p:nvPr>
            <p:ph type="sldNum" sz="quarter" idx="12"/>
          </p:nvPr>
        </p:nvSpPr>
        <p:spPr/>
        <p:txBody>
          <a:bodyPr/>
          <a:lstStyle/>
          <a:p>
            <a:fld id="{7BEFA726-D520-4BE0-B8D2-9965D0D2461F}" type="slidenum">
              <a:rPr lang="en-US" smtClean="0"/>
              <a:t>‹#›</a:t>
            </a:fld>
            <a:endParaRPr lang="en-US"/>
          </a:p>
        </p:txBody>
      </p:sp>
    </p:spTree>
    <p:extLst>
      <p:ext uri="{BB962C8B-B14F-4D97-AF65-F5344CB8AC3E}">
        <p14:creationId xmlns:p14="http://schemas.microsoft.com/office/powerpoint/2010/main" val="10800539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24958-2127-4C52-A7CE-5A3A4A61C7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3273FC-BE6E-44EF-8AA3-DA93C9619E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977B45-3F7A-4E14-BB3A-F35E6B744DD8}"/>
              </a:ext>
            </a:extLst>
          </p:cNvPr>
          <p:cNvSpPr>
            <a:spLocks noGrp="1"/>
          </p:cNvSpPr>
          <p:nvPr>
            <p:ph type="dt" sz="half" idx="10"/>
          </p:nvPr>
        </p:nvSpPr>
        <p:spPr/>
        <p:txBody>
          <a:bodyPr/>
          <a:lstStyle/>
          <a:p>
            <a:fld id="{CDBCCA66-918B-4E9F-955B-E64AEE975ACC}" type="datetimeFigureOut">
              <a:rPr lang="en-US" smtClean="0"/>
              <a:t>6/11/2024</a:t>
            </a:fld>
            <a:endParaRPr lang="en-US"/>
          </a:p>
        </p:txBody>
      </p:sp>
      <p:sp>
        <p:nvSpPr>
          <p:cNvPr id="5" name="Footer Placeholder 4">
            <a:extLst>
              <a:ext uri="{FF2B5EF4-FFF2-40B4-BE49-F238E27FC236}">
                <a16:creationId xmlns:a16="http://schemas.microsoft.com/office/drawing/2014/main" id="{A3F0EDAD-8032-4A9D-A2CA-289E1BC21E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8676D5-399A-4DBC-9BD3-1F4DFC119D83}"/>
              </a:ext>
            </a:extLst>
          </p:cNvPr>
          <p:cNvSpPr>
            <a:spLocks noGrp="1"/>
          </p:cNvSpPr>
          <p:nvPr>
            <p:ph type="sldNum" sz="quarter" idx="12"/>
          </p:nvPr>
        </p:nvSpPr>
        <p:spPr/>
        <p:txBody>
          <a:bodyPr/>
          <a:lstStyle/>
          <a:p>
            <a:fld id="{7BEFA726-D520-4BE0-B8D2-9965D0D2461F}" type="slidenum">
              <a:rPr lang="en-US" smtClean="0"/>
              <a:t>‹#›</a:t>
            </a:fld>
            <a:endParaRPr lang="en-US"/>
          </a:p>
        </p:txBody>
      </p:sp>
    </p:spTree>
    <p:extLst>
      <p:ext uri="{BB962C8B-B14F-4D97-AF65-F5344CB8AC3E}">
        <p14:creationId xmlns:p14="http://schemas.microsoft.com/office/powerpoint/2010/main" val="24862629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11E6E-03FA-467A-B1FF-4DD568DCE1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C6B257-9340-438A-94FF-8AB2376089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ABAC44-2B61-4C09-944B-6445E62542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B125DE-F04E-42BD-AE2B-3B15DCD9C0E8}"/>
              </a:ext>
            </a:extLst>
          </p:cNvPr>
          <p:cNvSpPr>
            <a:spLocks noGrp="1"/>
          </p:cNvSpPr>
          <p:nvPr>
            <p:ph type="dt" sz="half" idx="10"/>
          </p:nvPr>
        </p:nvSpPr>
        <p:spPr/>
        <p:txBody>
          <a:bodyPr/>
          <a:lstStyle/>
          <a:p>
            <a:fld id="{CDBCCA66-918B-4E9F-955B-E64AEE975ACC}" type="datetimeFigureOut">
              <a:rPr lang="en-US" smtClean="0"/>
              <a:t>6/11/2024</a:t>
            </a:fld>
            <a:endParaRPr lang="en-US"/>
          </a:p>
        </p:txBody>
      </p:sp>
      <p:sp>
        <p:nvSpPr>
          <p:cNvPr id="6" name="Footer Placeholder 5">
            <a:extLst>
              <a:ext uri="{FF2B5EF4-FFF2-40B4-BE49-F238E27FC236}">
                <a16:creationId xmlns:a16="http://schemas.microsoft.com/office/drawing/2014/main" id="{9E94EFFC-8AD3-4865-8DB9-30C95317D3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D95E40-E102-4C5A-9868-A24498C6E3D2}"/>
              </a:ext>
            </a:extLst>
          </p:cNvPr>
          <p:cNvSpPr>
            <a:spLocks noGrp="1"/>
          </p:cNvSpPr>
          <p:nvPr>
            <p:ph type="sldNum" sz="quarter" idx="12"/>
          </p:nvPr>
        </p:nvSpPr>
        <p:spPr/>
        <p:txBody>
          <a:bodyPr/>
          <a:lstStyle/>
          <a:p>
            <a:fld id="{7BEFA726-D520-4BE0-B8D2-9965D0D2461F}" type="slidenum">
              <a:rPr lang="en-US" smtClean="0"/>
              <a:t>‹#›</a:t>
            </a:fld>
            <a:endParaRPr lang="en-US"/>
          </a:p>
        </p:txBody>
      </p:sp>
    </p:spTree>
    <p:extLst>
      <p:ext uri="{BB962C8B-B14F-4D97-AF65-F5344CB8AC3E}">
        <p14:creationId xmlns:p14="http://schemas.microsoft.com/office/powerpoint/2010/main" val="11654973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34002-0400-4450-9313-B0C29479F5B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2E7F5E-787E-47B7-9A9F-4661F069A3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34A554-AE3D-415B-A649-7A2FB1489D5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1721D8-6128-4810-B66C-C15F343338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369C1D-4B70-4A2E-869B-6D497418FE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B45BD3D-CE3B-4ED6-9FFC-2C518E4B997B}"/>
              </a:ext>
            </a:extLst>
          </p:cNvPr>
          <p:cNvSpPr>
            <a:spLocks noGrp="1"/>
          </p:cNvSpPr>
          <p:nvPr>
            <p:ph type="dt" sz="half" idx="10"/>
          </p:nvPr>
        </p:nvSpPr>
        <p:spPr/>
        <p:txBody>
          <a:bodyPr/>
          <a:lstStyle/>
          <a:p>
            <a:fld id="{CDBCCA66-918B-4E9F-955B-E64AEE975ACC}" type="datetimeFigureOut">
              <a:rPr lang="en-US" smtClean="0"/>
              <a:t>6/11/2024</a:t>
            </a:fld>
            <a:endParaRPr lang="en-US"/>
          </a:p>
        </p:txBody>
      </p:sp>
      <p:sp>
        <p:nvSpPr>
          <p:cNvPr id="8" name="Footer Placeholder 7">
            <a:extLst>
              <a:ext uri="{FF2B5EF4-FFF2-40B4-BE49-F238E27FC236}">
                <a16:creationId xmlns:a16="http://schemas.microsoft.com/office/drawing/2014/main" id="{E42104A5-9ECB-4AE6-AE2F-887E138440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441119-77D5-4E8E-BC00-9F9C04309F9C}"/>
              </a:ext>
            </a:extLst>
          </p:cNvPr>
          <p:cNvSpPr>
            <a:spLocks noGrp="1"/>
          </p:cNvSpPr>
          <p:nvPr>
            <p:ph type="sldNum" sz="quarter" idx="12"/>
          </p:nvPr>
        </p:nvSpPr>
        <p:spPr/>
        <p:txBody>
          <a:bodyPr/>
          <a:lstStyle/>
          <a:p>
            <a:fld id="{7BEFA726-D520-4BE0-B8D2-9965D0D2461F}" type="slidenum">
              <a:rPr lang="en-US" smtClean="0"/>
              <a:t>‹#›</a:t>
            </a:fld>
            <a:endParaRPr lang="en-US"/>
          </a:p>
        </p:txBody>
      </p:sp>
    </p:spTree>
    <p:extLst>
      <p:ext uri="{BB962C8B-B14F-4D97-AF65-F5344CB8AC3E}">
        <p14:creationId xmlns:p14="http://schemas.microsoft.com/office/powerpoint/2010/main" val="339894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F39D0EF-C35E-40AF-A46B-8EA0A7872633}" type="datetimeFigureOut">
              <a:rPr lang="en-US" smtClean="0"/>
              <a:t>6/11/2024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2B2028-09A7-44F9-9485-E5C0A95A1520}" type="slidenum">
              <a:rPr lang="en-US" smtClean="0"/>
              <a:t>‹#›</a:t>
            </a:fld>
            <a:endParaRPr lang="en-US"/>
          </a:p>
        </p:txBody>
      </p:sp>
    </p:spTree>
    <p:extLst>
      <p:ext uri="{BB962C8B-B14F-4D97-AF65-F5344CB8AC3E}">
        <p14:creationId xmlns:p14="http://schemas.microsoft.com/office/powerpoint/2010/main" val="41992570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8DA88-F896-42F5-A8B6-7A6BDA4072C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A000DB-7630-48F9-9511-04CE2BCBA7FE}"/>
              </a:ext>
            </a:extLst>
          </p:cNvPr>
          <p:cNvSpPr>
            <a:spLocks noGrp="1"/>
          </p:cNvSpPr>
          <p:nvPr>
            <p:ph type="dt" sz="half" idx="10"/>
          </p:nvPr>
        </p:nvSpPr>
        <p:spPr/>
        <p:txBody>
          <a:bodyPr/>
          <a:lstStyle/>
          <a:p>
            <a:fld id="{CDBCCA66-918B-4E9F-955B-E64AEE975ACC}" type="datetimeFigureOut">
              <a:rPr lang="en-US" smtClean="0"/>
              <a:t>6/11/2024</a:t>
            </a:fld>
            <a:endParaRPr lang="en-US"/>
          </a:p>
        </p:txBody>
      </p:sp>
      <p:sp>
        <p:nvSpPr>
          <p:cNvPr id="4" name="Footer Placeholder 3">
            <a:extLst>
              <a:ext uri="{FF2B5EF4-FFF2-40B4-BE49-F238E27FC236}">
                <a16:creationId xmlns:a16="http://schemas.microsoft.com/office/drawing/2014/main" id="{0FD3BD2A-B0F2-4011-B467-F0C6048EDF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0B4F85-C8C2-4C5E-B8D3-AB86D71FDE5F}"/>
              </a:ext>
            </a:extLst>
          </p:cNvPr>
          <p:cNvSpPr>
            <a:spLocks noGrp="1"/>
          </p:cNvSpPr>
          <p:nvPr>
            <p:ph type="sldNum" sz="quarter" idx="12"/>
          </p:nvPr>
        </p:nvSpPr>
        <p:spPr/>
        <p:txBody>
          <a:bodyPr/>
          <a:lstStyle/>
          <a:p>
            <a:fld id="{7BEFA726-D520-4BE0-B8D2-9965D0D2461F}" type="slidenum">
              <a:rPr lang="en-US" smtClean="0"/>
              <a:t>‹#›</a:t>
            </a:fld>
            <a:endParaRPr lang="en-US"/>
          </a:p>
        </p:txBody>
      </p:sp>
    </p:spTree>
    <p:extLst>
      <p:ext uri="{BB962C8B-B14F-4D97-AF65-F5344CB8AC3E}">
        <p14:creationId xmlns:p14="http://schemas.microsoft.com/office/powerpoint/2010/main" val="32683362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02F47D-E485-4C01-898B-6F1BAC253838}"/>
              </a:ext>
            </a:extLst>
          </p:cNvPr>
          <p:cNvSpPr>
            <a:spLocks noGrp="1"/>
          </p:cNvSpPr>
          <p:nvPr>
            <p:ph type="dt" sz="half" idx="10"/>
          </p:nvPr>
        </p:nvSpPr>
        <p:spPr/>
        <p:txBody>
          <a:bodyPr/>
          <a:lstStyle/>
          <a:p>
            <a:fld id="{CDBCCA66-918B-4E9F-955B-E64AEE975ACC}" type="datetimeFigureOut">
              <a:rPr lang="en-US" smtClean="0"/>
              <a:t>6/11/2024</a:t>
            </a:fld>
            <a:endParaRPr lang="en-US"/>
          </a:p>
        </p:txBody>
      </p:sp>
      <p:sp>
        <p:nvSpPr>
          <p:cNvPr id="3" name="Footer Placeholder 2">
            <a:extLst>
              <a:ext uri="{FF2B5EF4-FFF2-40B4-BE49-F238E27FC236}">
                <a16:creationId xmlns:a16="http://schemas.microsoft.com/office/drawing/2014/main" id="{078D5C49-F946-4E9F-9889-07E0173A49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ED7D60-392C-4FE6-8A23-D0AAB6FA93C9}"/>
              </a:ext>
            </a:extLst>
          </p:cNvPr>
          <p:cNvSpPr>
            <a:spLocks noGrp="1"/>
          </p:cNvSpPr>
          <p:nvPr>
            <p:ph type="sldNum" sz="quarter" idx="12"/>
          </p:nvPr>
        </p:nvSpPr>
        <p:spPr/>
        <p:txBody>
          <a:bodyPr/>
          <a:lstStyle/>
          <a:p>
            <a:fld id="{7BEFA726-D520-4BE0-B8D2-9965D0D2461F}" type="slidenum">
              <a:rPr lang="en-US" smtClean="0"/>
              <a:t>‹#›</a:t>
            </a:fld>
            <a:endParaRPr lang="en-US"/>
          </a:p>
        </p:txBody>
      </p:sp>
    </p:spTree>
    <p:extLst>
      <p:ext uri="{BB962C8B-B14F-4D97-AF65-F5344CB8AC3E}">
        <p14:creationId xmlns:p14="http://schemas.microsoft.com/office/powerpoint/2010/main" val="14883072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C816A-2131-4E02-BAAD-A954844770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61FCE91-9F1D-41D1-BD3B-6728984AA3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E891721-E7E4-4933-A2FA-908B4E544D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34962C-9B82-49EE-B97D-D46F56A01618}"/>
              </a:ext>
            </a:extLst>
          </p:cNvPr>
          <p:cNvSpPr>
            <a:spLocks noGrp="1"/>
          </p:cNvSpPr>
          <p:nvPr>
            <p:ph type="dt" sz="half" idx="10"/>
          </p:nvPr>
        </p:nvSpPr>
        <p:spPr/>
        <p:txBody>
          <a:bodyPr/>
          <a:lstStyle/>
          <a:p>
            <a:fld id="{CDBCCA66-918B-4E9F-955B-E64AEE975ACC}" type="datetimeFigureOut">
              <a:rPr lang="en-US" smtClean="0"/>
              <a:t>6/11/2024</a:t>
            </a:fld>
            <a:endParaRPr lang="en-US"/>
          </a:p>
        </p:txBody>
      </p:sp>
      <p:sp>
        <p:nvSpPr>
          <p:cNvPr id="6" name="Footer Placeholder 5">
            <a:extLst>
              <a:ext uri="{FF2B5EF4-FFF2-40B4-BE49-F238E27FC236}">
                <a16:creationId xmlns:a16="http://schemas.microsoft.com/office/drawing/2014/main" id="{FF13B06E-AFAF-4C97-8175-851B9CEBA6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5EE6CB-7C71-4680-9F1E-D3ABF5BCC93F}"/>
              </a:ext>
            </a:extLst>
          </p:cNvPr>
          <p:cNvSpPr>
            <a:spLocks noGrp="1"/>
          </p:cNvSpPr>
          <p:nvPr>
            <p:ph type="sldNum" sz="quarter" idx="12"/>
          </p:nvPr>
        </p:nvSpPr>
        <p:spPr/>
        <p:txBody>
          <a:bodyPr/>
          <a:lstStyle/>
          <a:p>
            <a:fld id="{7BEFA726-D520-4BE0-B8D2-9965D0D2461F}" type="slidenum">
              <a:rPr lang="en-US" smtClean="0"/>
              <a:t>‹#›</a:t>
            </a:fld>
            <a:endParaRPr lang="en-US"/>
          </a:p>
        </p:txBody>
      </p:sp>
    </p:spTree>
    <p:extLst>
      <p:ext uri="{BB962C8B-B14F-4D97-AF65-F5344CB8AC3E}">
        <p14:creationId xmlns:p14="http://schemas.microsoft.com/office/powerpoint/2010/main" val="4252757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B32B1-55AF-4A8E-84BA-536CB5AB1D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BC5390-7616-48A3-A1E3-1B8E346D2A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15976D9-7287-4CA2-AAA6-54E7B8A900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12A919-3B3F-4516-A1FB-D0F645FA2D4A}"/>
              </a:ext>
            </a:extLst>
          </p:cNvPr>
          <p:cNvSpPr>
            <a:spLocks noGrp="1"/>
          </p:cNvSpPr>
          <p:nvPr>
            <p:ph type="dt" sz="half" idx="10"/>
          </p:nvPr>
        </p:nvSpPr>
        <p:spPr/>
        <p:txBody>
          <a:bodyPr/>
          <a:lstStyle/>
          <a:p>
            <a:fld id="{CDBCCA66-918B-4E9F-955B-E64AEE975ACC}" type="datetimeFigureOut">
              <a:rPr lang="en-US" smtClean="0"/>
              <a:t>6/11/2024</a:t>
            </a:fld>
            <a:endParaRPr lang="en-US"/>
          </a:p>
        </p:txBody>
      </p:sp>
      <p:sp>
        <p:nvSpPr>
          <p:cNvPr id="6" name="Footer Placeholder 5">
            <a:extLst>
              <a:ext uri="{FF2B5EF4-FFF2-40B4-BE49-F238E27FC236}">
                <a16:creationId xmlns:a16="http://schemas.microsoft.com/office/drawing/2014/main" id="{B37FE156-DD2C-432B-99A9-162DE8AD2E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8F0F5B-AAEB-4E58-8BFB-AE27D7B0CFD3}"/>
              </a:ext>
            </a:extLst>
          </p:cNvPr>
          <p:cNvSpPr>
            <a:spLocks noGrp="1"/>
          </p:cNvSpPr>
          <p:nvPr>
            <p:ph type="sldNum" sz="quarter" idx="12"/>
          </p:nvPr>
        </p:nvSpPr>
        <p:spPr/>
        <p:txBody>
          <a:bodyPr/>
          <a:lstStyle/>
          <a:p>
            <a:fld id="{7BEFA726-D520-4BE0-B8D2-9965D0D2461F}" type="slidenum">
              <a:rPr lang="en-US" smtClean="0"/>
              <a:t>‹#›</a:t>
            </a:fld>
            <a:endParaRPr lang="en-US"/>
          </a:p>
        </p:txBody>
      </p:sp>
    </p:spTree>
    <p:extLst>
      <p:ext uri="{BB962C8B-B14F-4D97-AF65-F5344CB8AC3E}">
        <p14:creationId xmlns:p14="http://schemas.microsoft.com/office/powerpoint/2010/main" val="11152813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BC166-3931-4521-A462-8FE793EDCC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5F9551F-9B1E-40A0-900A-A9C92217C1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483BF5-F833-405D-8D76-01AF645FBF81}"/>
              </a:ext>
            </a:extLst>
          </p:cNvPr>
          <p:cNvSpPr>
            <a:spLocks noGrp="1"/>
          </p:cNvSpPr>
          <p:nvPr>
            <p:ph type="dt" sz="half" idx="10"/>
          </p:nvPr>
        </p:nvSpPr>
        <p:spPr/>
        <p:txBody>
          <a:bodyPr/>
          <a:lstStyle/>
          <a:p>
            <a:fld id="{CDBCCA66-918B-4E9F-955B-E64AEE975ACC}" type="datetimeFigureOut">
              <a:rPr lang="en-US" smtClean="0"/>
              <a:t>6/11/2024</a:t>
            </a:fld>
            <a:endParaRPr lang="en-US"/>
          </a:p>
        </p:txBody>
      </p:sp>
      <p:sp>
        <p:nvSpPr>
          <p:cNvPr id="5" name="Footer Placeholder 4">
            <a:extLst>
              <a:ext uri="{FF2B5EF4-FFF2-40B4-BE49-F238E27FC236}">
                <a16:creationId xmlns:a16="http://schemas.microsoft.com/office/drawing/2014/main" id="{8BF45E68-A38A-4590-AD9C-4C65834D9D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88156D-FEDE-464E-B522-B7F38F361605}"/>
              </a:ext>
            </a:extLst>
          </p:cNvPr>
          <p:cNvSpPr>
            <a:spLocks noGrp="1"/>
          </p:cNvSpPr>
          <p:nvPr>
            <p:ph type="sldNum" sz="quarter" idx="12"/>
          </p:nvPr>
        </p:nvSpPr>
        <p:spPr/>
        <p:txBody>
          <a:bodyPr/>
          <a:lstStyle/>
          <a:p>
            <a:fld id="{7BEFA726-D520-4BE0-B8D2-9965D0D2461F}" type="slidenum">
              <a:rPr lang="en-US" smtClean="0"/>
              <a:t>‹#›</a:t>
            </a:fld>
            <a:endParaRPr lang="en-US"/>
          </a:p>
        </p:txBody>
      </p:sp>
    </p:spTree>
    <p:extLst>
      <p:ext uri="{BB962C8B-B14F-4D97-AF65-F5344CB8AC3E}">
        <p14:creationId xmlns:p14="http://schemas.microsoft.com/office/powerpoint/2010/main" val="4795626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166BE9-191B-4C70-9890-B96A7B0DB7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D1F34E-647B-4C5B-BE05-E2A3146910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20A923-DAA3-475B-A35D-C1B5997E8856}"/>
              </a:ext>
            </a:extLst>
          </p:cNvPr>
          <p:cNvSpPr>
            <a:spLocks noGrp="1"/>
          </p:cNvSpPr>
          <p:nvPr>
            <p:ph type="dt" sz="half" idx="10"/>
          </p:nvPr>
        </p:nvSpPr>
        <p:spPr/>
        <p:txBody>
          <a:bodyPr/>
          <a:lstStyle/>
          <a:p>
            <a:fld id="{CDBCCA66-918B-4E9F-955B-E64AEE975ACC}" type="datetimeFigureOut">
              <a:rPr lang="en-US" smtClean="0"/>
              <a:t>6/11/2024</a:t>
            </a:fld>
            <a:endParaRPr lang="en-US"/>
          </a:p>
        </p:txBody>
      </p:sp>
      <p:sp>
        <p:nvSpPr>
          <p:cNvPr id="5" name="Footer Placeholder 4">
            <a:extLst>
              <a:ext uri="{FF2B5EF4-FFF2-40B4-BE49-F238E27FC236}">
                <a16:creationId xmlns:a16="http://schemas.microsoft.com/office/drawing/2014/main" id="{548BD1C1-50AA-436B-92E0-A9F9BD8C30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AF9A4C-C314-449B-A9AD-AE970493729A}"/>
              </a:ext>
            </a:extLst>
          </p:cNvPr>
          <p:cNvSpPr>
            <a:spLocks noGrp="1"/>
          </p:cNvSpPr>
          <p:nvPr>
            <p:ph type="sldNum" sz="quarter" idx="12"/>
          </p:nvPr>
        </p:nvSpPr>
        <p:spPr/>
        <p:txBody>
          <a:bodyPr/>
          <a:lstStyle/>
          <a:p>
            <a:fld id="{7BEFA726-D520-4BE0-B8D2-9965D0D2461F}" type="slidenum">
              <a:rPr lang="en-US" smtClean="0"/>
              <a:t>‹#›</a:t>
            </a:fld>
            <a:endParaRPr lang="en-US"/>
          </a:p>
        </p:txBody>
      </p:sp>
    </p:spTree>
    <p:extLst>
      <p:ext uri="{BB962C8B-B14F-4D97-AF65-F5344CB8AC3E}">
        <p14:creationId xmlns:p14="http://schemas.microsoft.com/office/powerpoint/2010/main" val="18921820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44117-6D47-44F3-DCF1-C8959206F9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F7B9A7-C683-3F87-1004-CBD6CAA09A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ECFB73-55B0-61F2-7304-9BAF2CFFD372}"/>
              </a:ext>
            </a:extLst>
          </p:cNvPr>
          <p:cNvSpPr>
            <a:spLocks noGrp="1"/>
          </p:cNvSpPr>
          <p:nvPr>
            <p:ph type="dt" sz="half" idx="10"/>
          </p:nvPr>
        </p:nvSpPr>
        <p:spPr/>
        <p:txBody>
          <a:bodyPr/>
          <a:lstStyle/>
          <a:p>
            <a:fld id="{90B1D749-8EBB-4AE2-BDE9-C57923E54923}" type="datetimeFigureOut">
              <a:rPr lang="en-US" smtClean="0"/>
              <a:t>6/11/2024</a:t>
            </a:fld>
            <a:endParaRPr lang="en-US"/>
          </a:p>
        </p:txBody>
      </p:sp>
      <p:sp>
        <p:nvSpPr>
          <p:cNvPr id="5" name="Footer Placeholder 4">
            <a:extLst>
              <a:ext uri="{FF2B5EF4-FFF2-40B4-BE49-F238E27FC236}">
                <a16:creationId xmlns:a16="http://schemas.microsoft.com/office/drawing/2014/main" id="{CDC5CA5B-A13C-DC57-4D7D-D0F3732C72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C389BF-B9CF-4E93-B9C9-A42D9BE5D50F}"/>
              </a:ext>
            </a:extLst>
          </p:cNvPr>
          <p:cNvSpPr>
            <a:spLocks noGrp="1"/>
          </p:cNvSpPr>
          <p:nvPr>
            <p:ph type="sldNum" sz="quarter" idx="12"/>
          </p:nvPr>
        </p:nvSpPr>
        <p:spPr/>
        <p:txBody>
          <a:bodyPr/>
          <a:lstStyle/>
          <a:p>
            <a:fld id="{302FF58C-59D4-4DDE-816A-D417513569E6}" type="slidenum">
              <a:rPr lang="en-US" smtClean="0"/>
              <a:t>‹#›</a:t>
            </a:fld>
            <a:endParaRPr lang="en-US"/>
          </a:p>
        </p:txBody>
      </p:sp>
    </p:spTree>
    <p:extLst>
      <p:ext uri="{BB962C8B-B14F-4D97-AF65-F5344CB8AC3E}">
        <p14:creationId xmlns:p14="http://schemas.microsoft.com/office/powerpoint/2010/main" val="30174526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99380-8AB1-14FA-A9D8-E5B081CFA9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092AA8-2B9E-E2D5-C71B-C3C298EA75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6A5223-4640-5233-DED6-B006774C311F}"/>
              </a:ext>
            </a:extLst>
          </p:cNvPr>
          <p:cNvSpPr>
            <a:spLocks noGrp="1"/>
          </p:cNvSpPr>
          <p:nvPr>
            <p:ph type="dt" sz="half" idx="10"/>
          </p:nvPr>
        </p:nvSpPr>
        <p:spPr/>
        <p:txBody>
          <a:bodyPr/>
          <a:lstStyle/>
          <a:p>
            <a:fld id="{90B1D749-8EBB-4AE2-BDE9-C57923E54923}" type="datetimeFigureOut">
              <a:rPr lang="en-US" smtClean="0"/>
              <a:t>6/11/2024</a:t>
            </a:fld>
            <a:endParaRPr lang="en-US"/>
          </a:p>
        </p:txBody>
      </p:sp>
      <p:sp>
        <p:nvSpPr>
          <p:cNvPr id="5" name="Footer Placeholder 4">
            <a:extLst>
              <a:ext uri="{FF2B5EF4-FFF2-40B4-BE49-F238E27FC236}">
                <a16:creationId xmlns:a16="http://schemas.microsoft.com/office/drawing/2014/main" id="{CF11EA90-CF69-BA76-38EA-B9B19FAC57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1AC069-2E7C-E8CC-BBDC-2E7EE8508C37}"/>
              </a:ext>
            </a:extLst>
          </p:cNvPr>
          <p:cNvSpPr>
            <a:spLocks noGrp="1"/>
          </p:cNvSpPr>
          <p:nvPr>
            <p:ph type="sldNum" sz="quarter" idx="12"/>
          </p:nvPr>
        </p:nvSpPr>
        <p:spPr/>
        <p:txBody>
          <a:bodyPr/>
          <a:lstStyle/>
          <a:p>
            <a:fld id="{302FF58C-59D4-4DDE-816A-D417513569E6}" type="slidenum">
              <a:rPr lang="en-US" smtClean="0"/>
              <a:t>‹#›</a:t>
            </a:fld>
            <a:endParaRPr lang="en-US"/>
          </a:p>
        </p:txBody>
      </p:sp>
    </p:spTree>
    <p:extLst>
      <p:ext uri="{BB962C8B-B14F-4D97-AF65-F5344CB8AC3E}">
        <p14:creationId xmlns:p14="http://schemas.microsoft.com/office/powerpoint/2010/main" val="11828769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AA2E4-0ECC-0E95-9F80-39039B6A8F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E635890-F320-5470-041F-8D6FA9ADB3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9EEB39-C3FD-C4A3-AC58-74807644DA07}"/>
              </a:ext>
            </a:extLst>
          </p:cNvPr>
          <p:cNvSpPr>
            <a:spLocks noGrp="1"/>
          </p:cNvSpPr>
          <p:nvPr>
            <p:ph type="dt" sz="half" idx="10"/>
          </p:nvPr>
        </p:nvSpPr>
        <p:spPr/>
        <p:txBody>
          <a:bodyPr/>
          <a:lstStyle/>
          <a:p>
            <a:fld id="{90B1D749-8EBB-4AE2-BDE9-C57923E54923}" type="datetimeFigureOut">
              <a:rPr lang="en-US" smtClean="0"/>
              <a:t>6/11/2024</a:t>
            </a:fld>
            <a:endParaRPr lang="en-US"/>
          </a:p>
        </p:txBody>
      </p:sp>
      <p:sp>
        <p:nvSpPr>
          <p:cNvPr id="5" name="Footer Placeholder 4">
            <a:extLst>
              <a:ext uri="{FF2B5EF4-FFF2-40B4-BE49-F238E27FC236}">
                <a16:creationId xmlns:a16="http://schemas.microsoft.com/office/drawing/2014/main" id="{7435600B-323A-2FB1-56AD-132572853D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69DF3D-E5A6-6064-D325-4441F397EE65}"/>
              </a:ext>
            </a:extLst>
          </p:cNvPr>
          <p:cNvSpPr>
            <a:spLocks noGrp="1"/>
          </p:cNvSpPr>
          <p:nvPr>
            <p:ph type="sldNum" sz="quarter" idx="12"/>
          </p:nvPr>
        </p:nvSpPr>
        <p:spPr/>
        <p:txBody>
          <a:bodyPr/>
          <a:lstStyle/>
          <a:p>
            <a:fld id="{302FF58C-59D4-4DDE-816A-D417513569E6}" type="slidenum">
              <a:rPr lang="en-US" smtClean="0"/>
              <a:t>‹#›</a:t>
            </a:fld>
            <a:endParaRPr lang="en-US"/>
          </a:p>
        </p:txBody>
      </p:sp>
    </p:spTree>
    <p:extLst>
      <p:ext uri="{BB962C8B-B14F-4D97-AF65-F5344CB8AC3E}">
        <p14:creationId xmlns:p14="http://schemas.microsoft.com/office/powerpoint/2010/main" val="40092919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AE52B-4059-FC36-E46C-587AC69000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261136-6192-AAE1-1C1D-E05587395B6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800E91-C947-E999-307B-A1F73E8E1D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E77D013-AA55-6458-A437-F332BF19E0E8}"/>
              </a:ext>
            </a:extLst>
          </p:cNvPr>
          <p:cNvSpPr>
            <a:spLocks noGrp="1"/>
          </p:cNvSpPr>
          <p:nvPr>
            <p:ph type="dt" sz="half" idx="10"/>
          </p:nvPr>
        </p:nvSpPr>
        <p:spPr/>
        <p:txBody>
          <a:bodyPr/>
          <a:lstStyle/>
          <a:p>
            <a:fld id="{90B1D749-8EBB-4AE2-BDE9-C57923E54923}" type="datetimeFigureOut">
              <a:rPr lang="en-US" smtClean="0"/>
              <a:t>6/11/2024</a:t>
            </a:fld>
            <a:endParaRPr lang="en-US"/>
          </a:p>
        </p:txBody>
      </p:sp>
      <p:sp>
        <p:nvSpPr>
          <p:cNvPr id="6" name="Footer Placeholder 5">
            <a:extLst>
              <a:ext uri="{FF2B5EF4-FFF2-40B4-BE49-F238E27FC236}">
                <a16:creationId xmlns:a16="http://schemas.microsoft.com/office/drawing/2014/main" id="{B96FB337-7AF2-28F2-61FA-63A6073126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D517F4-1FBC-8F92-7623-F69A94FB2998}"/>
              </a:ext>
            </a:extLst>
          </p:cNvPr>
          <p:cNvSpPr>
            <a:spLocks noGrp="1"/>
          </p:cNvSpPr>
          <p:nvPr>
            <p:ph type="sldNum" sz="quarter" idx="12"/>
          </p:nvPr>
        </p:nvSpPr>
        <p:spPr/>
        <p:txBody>
          <a:bodyPr/>
          <a:lstStyle/>
          <a:p>
            <a:fld id="{302FF58C-59D4-4DDE-816A-D417513569E6}" type="slidenum">
              <a:rPr lang="en-US" smtClean="0"/>
              <a:t>‹#›</a:t>
            </a:fld>
            <a:endParaRPr lang="en-US"/>
          </a:p>
        </p:txBody>
      </p:sp>
    </p:spTree>
    <p:extLst>
      <p:ext uri="{BB962C8B-B14F-4D97-AF65-F5344CB8AC3E}">
        <p14:creationId xmlns:p14="http://schemas.microsoft.com/office/powerpoint/2010/main" val="1396962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F39D0EF-C35E-40AF-A46B-8EA0A7872633}" type="datetimeFigureOut">
              <a:rPr lang="en-US" smtClean="0"/>
              <a:t>6/11/2024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2B2028-09A7-44F9-9485-E5C0A95A1520}" type="slidenum">
              <a:rPr lang="en-US" smtClean="0"/>
              <a:t>‹#›</a:t>
            </a:fld>
            <a:endParaRPr lang="en-US"/>
          </a:p>
        </p:txBody>
      </p:sp>
    </p:spTree>
    <p:extLst>
      <p:ext uri="{BB962C8B-B14F-4D97-AF65-F5344CB8AC3E}">
        <p14:creationId xmlns:p14="http://schemas.microsoft.com/office/powerpoint/2010/main" val="34868462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3F418-E99F-67AB-4F8A-0A0DABE3C8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51A09A-F073-3B49-BD80-ED15816F29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E9C4D5-D80E-C006-6B92-327F1930608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1429DA-9561-BC69-3E0C-1EAE8B0420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744E2C-2C9D-2A8D-66CF-4CF790A463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585817F-D4D3-C9DB-FB55-2CED782A3349}"/>
              </a:ext>
            </a:extLst>
          </p:cNvPr>
          <p:cNvSpPr>
            <a:spLocks noGrp="1"/>
          </p:cNvSpPr>
          <p:nvPr>
            <p:ph type="dt" sz="half" idx="10"/>
          </p:nvPr>
        </p:nvSpPr>
        <p:spPr/>
        <p:txBody>
          <a:bodyPr/>
          <a:lstStyle/>
          <a:p>
            <a:fld id="{90B1D749-8EBB-4AE2-BDE9-C57923E54923}" type="datetimeFigureOut">
              <a:rPr lang="en-US" smtClean="0"/>
              <a:t>6/11/2024</a:t>
            </a:fld>
            <a:endParaRPr lang="en-US"/>
          </a:p>
        </p:txBody>
      </p:sp>
      <p:sp>
        <p:nvSpPr>
          <p:cNvPr id="8" name="Footer Placeholder 7">
            <a:extLst>
              <a:ext uri="{FF2B5EF4-FFF2-40B4-BE49-F238E27FC236}">
                <a16:creationId xmlns:a16="http://schemas.microsoft.com/office/drawing/2014/main" id="{C4B4472F-0ADE-A799-359B-B89E6B7752D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D1E801-E44A-5265-0298-1D2B11805244}"/>
              </a:ext>
            </a:extLst>
          </p:cNvPr>
          <p:cNvSpPr>
            <a:spLocks noGrp="1"/>
          </p:cNvSpPr>
          <p:nvPr>
            <p:ph type="sldNum" sz="quarter" idx="12"/>
          </p:nvPr>
        </p:nvSpPr>
        <p:spPr/>
        <p:txBody>
          <a:bodyPr/>
          <a:lstStyle/>
          <a:p>
            <a:fld id="{302FF58C-59D4-4DDE-816A-D417513569E6}" type="slidenum">
              <a:rPr lang="en-US" smtClean="0"/>
              <a:t>‹#›</a:t>
            </a:fld>
            <a:endParaRPr lang="en-US"/>
          </a:p>
        </p:txBody>
      </p:sp>
    </p:spTree>
    <p:extLst>
      <p:ext uri="{BB962C8B-B14F-4D97-AF65-F5344CB8AC3E}">
        <p14:creationId xmlns:p14="http://schemas.microsoft.com/office/powerpoint/2010/main" val="32986663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E181E-A6A2-43FE-70F5-5A695B45DC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BAC878-414A-F4E9-ACFC-C99CC1981414}"/>
              </a:ext>
            </a:extLst>
          </p:cNvPr>
          <p:cNvSpPr>
            <a:spLocks noGrp="1"/>
          </p:cNvSpPr>
          <p:nvPr>
            <p:ph type="dt" sz="half" idx="10"/>
          </p:nvPr>
        </p:nvSpPr>
        <p:spPr/>
        <p:txBody>
          <a:bodyPr/>
          <a:lstStyle/>
          <a:p>
            <a:fld id="{90B1D749-8EBB-4AE2-BDE9-C57923E54923}" type="datetimeFigureOut">
              <a:rPr lang="en-US" smtClean="0"/>
              <a:t>6/11/2024</a:t>
            </a:fld>
            <a:endParaRPr lang="en-US"/>
          </a:p>
        </p:txBody>
      </p:sp>
      <p:sp>
        <p:nvSpPr>
          <p:cNvPr id="4" name="Footer Placeholder 3">
            <a:extLst>
              <a:ext uri="{FF2B5EF4-FFF2-40B4-BE49-F238E27FC236}">
                <a16:creationId xmlns:a16="http://schemas.microsoft.com/office/drawing/2014/main" id="{F5FAEB68-2C17-051A-998F-42EE3CB81B1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32961B-A463-8929-2908-280A8EFCB367}"/>
              </a:ext>
            </a:extLst>
          </p:cNvPr>
          <p:cNvSpPr>
            <a:spLocks noGrp="1"/>
          </p:cNvSpPr>
          <p:nvPr>
            <p:ph type="sldNum" sz="quarter" idx="12"/>
          </p:nvPr>
        </p:nvSpPr>
        <p:spPr/>
        <p:txBody>
          <a:bodyPr/>
          <a:lstStyle/>
          <a:p>
            <a:fld id="{302FF58C-59D4-4DDE-816A-D417513569E6}" type="slidenum">
              <a:rPr lang="en-US" smtClean="0"/>
              <a:t>‹#›</a:t>
            </a:fld>
            <a:endParaRPr lang="en-US"/>
          </a:p>
        </p:txBody>
      </p:sp>
    </p:spTree>
    <p:extLst>
      <p:ext uri="{BB962C8B-B14F-4D97-AF65-F5344CB8AC3E}">
        <p14:creationId xmlns:p14="http://schemas.microsoft.com/office/powerpoint/2010/main" val="40372313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3B97C7-299F-6890-DB89-A79EA6B49707}"/>
              </a:ext>
            </a:extLst>
          </p:cNvPr>
          <p:cNvSpPr>
            <a:spLocks noGrp="1"/>
          </p:cNvSpPr>
          <p:nvPr>
            <p:ph type="dt" sz="half" idx="10"/>
          </p:nvPr>
        </p:nvSpPr>
        <p:spPr/>
        <p:txBody>
          <a:bodyPr/>
          <a:lstStyle/>
          <a:p>
            <a:fld id="{90B1D749-8EBB-4AE2-BDE9-C57923E54923}" type="datetimeFigureOut">
              <a:rPr lang="en-US" smtClean="0"/>
              <a:t>6/11/2024</a:t>
            </a:fld>
            <a:endParaRPr lang="en-US"/>
          </a:p>
        </p:txBody>
      </p:sp>
      <p:sp>
        <p:nvSpPr>
          <p:cNvPr id="3" name="Footer Placeholder 2">
            <a:extLst>
              <a:ext uri="{FF2B5EF4-FFF2-40B4-BE49-F238E27FC236}">
                <a16:creationId xmlns:a16="http://schemas.microsoft.com/office/drawing/2014/main" id="{E8DCEAB5-2764-E2B0-EE58-0F59423ECAB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E4444B-E344-5192-58EA-190F0E153345}"/>
              </a:ext>
            </a:extLst>
          </p:cNvPr>
          <p:cNvSpPr>
            <a:spLocks noGrp="1"/>
          </p:cNvSpPr>
          <p:nvPr>
            <p:ph type="sldNum" sz="quarter" idx="12"/>
          </p:nvPr>
        </p:nvSpPr>
        <p:spPr/>
        <p:txBody>
          <a:bodyPr/>
          <a:lstStyle/>
          <a:p>
            <a:fld id="{302FF58C-59D4-4DDE-816A-D417513569E6}" type="slidenum">
              <a:rPr lang="en-US" smtClean="0"/>
              <a:t>‹#›</a:t>
            </a:fld>
            <a:endParaRPr lang="en-US"/>
          </a:p>
        </p:txBody>
      </p:sp>
    </p:spTree>
    <p:extLst>
      <p:ext uri="{BB962C8B-B14F-4D97-AF65-F5344CB8AC3E}">
        <p14:creationId xmlns:p14="http://schemas.microsoft.com/office/powerpoint/2010/main" val="9964563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4C847-FD40-F172-1EC1-FA88FD78D7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E8F3D1-4D3C-357B-3454-B31F17336E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F443AE-0556-61DC-69FA-D41477CA3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F8A2A3-9FB6-D5A6-F54F-6A9F5B163A82}"/>
              </a:ext>
            </a:extLst>
          </p:cNvPr>
          <p:cNvSpPr>
            <a:spLocks noGrp="1"/>
          </p:cNvSpPr>
          <p:nvPr>
            <p:ph type="dt" sz="half" idx="10"/>
          </p:nvPr>
        </p:nvSpPr>
        <p:spPr/>
        <p:txBody>
          <a:bodyPr/>
          <a:lstStyle/>
          <a:p>
            <a:fld id="{90B1D749-8EBB-4AE2-BDE9-C57923E54923}" type="datetimeFigureOut">
              <a:rPr lang="en-US" smtClean="0"/>
              <a:t>6/11/2024</a:t>
            </a:fld>
            <a:endParaRPr lang="en-US"/>
          </a:p>
        </p:txBody>
      </p:sp>
      <p:sp>
        <p:nvSpPr>
          <p:cNvPr id="6" name="Footer Placeholder 5">
            <a:extLst>
              <a:ext uri="{FF2B5EF4-FFF2-40B4-BE49-F238E27FC236}">
                <a16:creationId xmlns:a16="http://schemas.microsoft.com/office/drawing/2014/main" id="{1DEBBCAE-6311-16D5-39AE-385F4D6D20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36B0A3-4266-6484-1FF8-3A1B2E401D99}"/>
              </a:ext>
            </a:extLst>
          </p:cNvPr>
          <p:cNvSpPr>
            <a:spLocks noGrp="1"/>
          </p:cNvSpPr>
          <p:nvPr>
            <p:ph type="sldNum" sz="quarter" idx="12"/>
          </p:nvPr>
        </p:nvSpPr>
        <p:spPr/>
        <p:txBody>
          <a:bodyPr/>
          <a:lstStyle/>
          <a:p>
            <a:fld id="{302FF58C-59D4-4DDE-816A-D417513569E6}" type="slidenum">
              <a:rPr lang="en-US" smtClean="0"/>
              <a:t>‹#›</a:t>
            </a:fld>
            <a:endParaRPr lang="en-US"/>
          </a:p>
        </p:txBody>
      </p:sp>
    </p:spTree>
    <p:extLst>
      <p:ext uri="{BB962C8B-B14F-4D97-AF65-F5344CB8AC3E}">
        <p14:creationId xmlns:p14="http://schemas.microsoft.com/office/powerpoint/2010/main" val="12118261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52B7A-1B0E-EF96-00E9-0CD9CD9D3D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DA9BA0-101F-77A4-1ABD-CE1931F217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CF5E13-C997-19F3-FDCC-809E3B7F61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1D173F-9047-8429-8E86-92BD944C856C}"/>
              </a:ext>
            </a:extLst>
          </p:cNvPr>
          <p:cNvSpPr>
            <a:spLocks noGrp="1"/>
          </p:cNvSpPr>
          <p:nvPr>
            <p:ph type="dt" sz="half" idx="10"/>
          </p:nvPr>
        </p:nvSpPr>
        <p:spPr/>
        <p:txBody>
          <a:bodyPr/>
          <a:lstStyle/>
          <a:p>
            <a:fld id="{90B1D749-8EBB-4AE2-BDE9-C57923E54923}" type="datetimeFigureOut">
              <a:rPr lang="en-US" smtClean="0"/>
              <a:t>6/11/2024</a:t>
            </a:fld>
            <a:endParaRPr lang="en-US"/>
          </a:p>
        </p:txBody>
      </p:sp>
      <p:sp>
        <p:nvSpPr>
          <p:cNvPr id="6" name="Footer Placeholder 5">
            <a:extLst>
              <a:ext uri="{FF2B5EF4-FFF2-40B4-BE49-F238E27FC236}">
                <a16:creationId xmlns:a16="http://schemas.microsoft.com/office/drawing/2014/main" id="{CA7196F4-26EF-4985-2AC4-EE88067322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5977F6-649E-3357-E0FF-C86CA9784948}"/>
              </a:ext>
            </a:extLst>
          </p:cNvPr>
          <p:cNvSpPr>
            <a:spLocks noGrp="1"/>
          </p:cNvSpPr>
          <p:nvPr>
            <p:ph type="sldNum" sz="quarter" idx="12"/>
          </p:nvPr>
        </p:nvSpPr>
        <p:spPr/>
        <p:txBody>
          <a:bodyPr/>
          <a:lstStyle/>
          <a:p>
            <a:fld id="{302FF58C-59D4-4DDE-816A-D417513569E6}" type="slidenum">
              <a:rPr lang="en-US" smtClean="0"/>
              <a:t>‹#›</a:t>
            </a:fld>
            <a:endParaRPr lang="en-US"/>
          </a:p>
        </p:txBody>
      </p:sp>
    </p:spTree>
    <p:extLst>
      <p:ext uri="{BB962C8B-B14F-4D97-AF65-F5344CB8AC3E}">
        <p14:creationId xmlns:p14="http://schemas.microsoft.com/office/powerpoint/2010/main" val="22062978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87356-AED7-781C-FAFF-1BCB0890563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AF7DE05-09DE-E4F5-E78F-250F40CF4C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3B02E6-23FF-31F9-FF36-B1A31C013DE4}"/>
              </a:ext>
            </a:extLst>
          </p:cNvPr>
          <p:cNvSpPr>
            <a:spLocks noGrp="1"/>
          </p:cNvSpPr>
          <p:nvPr>
            <p:ph type="dt" sz="half" idx="10"/>
          </p:nvPr>
        </p:nvSpPr>
        <p:spPr/>
        <p:txBody>
          <a:bodyPr/>
          <a:lstStyle/>
          <a:p>
            <a:fld id="{90B1D749-8EBB-4AE2-BDE9-C57923E54923}" type="datetimeFigureOut">
              <a:rPr lang="en-US" smtClean="0"/>
              <a:t>6/11/2024</a:t>
            </a:fld>
            <a:endParaRPr lang="en-US"/>
          </a:p>
        </p:txBody>
      </p:sp>
      <p:sp>
        <p:nvSpPr>
          <p:cNvPr id="5" name="Footer Placeholder 4">
            <a:extLst>
              <a:ext uri="{FF2B5EF4-FFF2-40B4-BE49-F238E27FC236}">
                <a16:creationId xmlns:a16="http://schemas.microsoft.com/office/drawing/2014/main" id="{27695EF9-3206-0FE0-F00B-95B78051AC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6C3DA3-280C-491B-2FE4-F1A2D3B13460}"/>
              </a:ext>
            </a:extLst>
          </p:cNvPr>
          <p:cNvSpPr>
            <a:spLocks noGrp="1"/>
          </p:cNvSpPr>
          <p:nvPr>
            <p:ph type="sldNum" sz="quarter" idx="12"/>
          </p:nvPr>
        </p:nvSpPr>
        <p:spPr/>
        <p:txBody>
          <a:bodyPr/>
          <a:lstStyle/>
          <a:p>
            <a:fld id="{302FF58C-59D4-4DDE-816A-D417513569E6}" type="slidenum">
              <a:rPr lang="en-US" smtClean="0"/>
              <a:t>‹#›</a:t>
            </a:fld>
            <a:endParaRPr lang="en-US"/>
          </a:p>
        </p:txBody>
      </p:sp>
    </p:spTree>
    <p:extLst>
      <p:ext uri="{BB962C8B-B14F-4D97-AF65-F5344CB8AC3E}">
        <p14:creationId xmlns:p14="http://schemas.microsoft.com/office/powerpoint/2010/main" val="40995806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384D61-4D40-1D74-8B04-A2CF7C4C211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940CD9-936A-0A10-9811-4C0561215B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A4CA8B-6578-8216-FA83-A5F1D8268192}"/>
              </a:ext>
            </a:extLst>
          </p:cNvPr>
          <p:cNvSpPr>
            <a:spLocks noGrp="1"/>
          </p:cNvSpPr>
          <p:nvPr>
            <p:ph type="dt" sz="half" idx="10"/>
          </p:nvPr>
        </p:nvSpPr>
        <p:spPr/>
        <p:txBody>
          <a:bodyPr/>
          <a:lstStyle/>
          <a:p>
            <a:fld id="{90B1D749-8EBB-4AE2-BDE9-C57923E54923}" type="datetimeFigureOut">
              <a:rPr lang="en-US" smtClean="0"/>
              <a:t>6/11/2024</a:t>
            </a:fld>
            <a:endParaRPr lang="en-US"/>
          </a:p>
        </p:txBody>
      </p:sp>
      <p:sp>
        <p:nvSpPr>
          <p:cNvPr id="5" name="Footer Placeholder 4">
            <a:extLst>
              <a:ext uri="{FF2B5EF4-FFF2-40B4-BE49-F238E27FC236}">
                <a16:creationId xmlns:a16="http://schemas.microsoft.com/office/drawing/2014/main" id="{F4A6367E-BBD7-2020-043C-C4FEBB9681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D2B73C-3DE4-BC20-1D16-CD87385E20F9}"/>
              </a:ext>
            </a:extLst>
          </p:cNvPr>
          <p:cNvSpPr>
            <a:spLocks noGrp="1"/>
          </p:cNvSpPr>
          <p:nvPr>
            <p:ph type="sldNum" sz="quarter" idx="12"/>
          </p:nvPr>
        </p:nvSpPr>
        <p:spPr/>
        <p:txBody>
          <a:bodyPr/>
          <a:lstStyle/>
          <a:p>
            <a:fld id="{302FF58C-59D4-4DDE-816A-D417513569E6}" type="slidenum">
              <a:rPr lang="en-US" smtClean="0"/>
              <a:t>‹#›</a:t>
            </a:fld>
            <a:endParaRPr lang="en-US"/>
          </a:p>
        </p:txBody>
      </p:sp>
    </p:spTree>
    <p:extLst>
      <p:ext uri="{BB962C8B-B14F-4D97-AF65-F5344CB8AC3E}">
        <p14:creationId xmlns:p14="http://schemas.microsoft.com/office/powerpoint/2010/main" val="18302051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910E8-2951-7ABC-9344-40F801C45D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449BA1-43E3-D3DB-9BF4-BC9E2D1B5B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2E6332-60B1-0CD3-C5FD-DAA80E0C6510}"/>
              </a:ext>
            </a:extLst>
          </p:cNvPr>
          <p:cNvSpPr>
            <a:spLocks noGrp="1"/>
          </p:cNvSpPr>
          <p:nvPr>
            <p:ph type="dt" sz="half" idx="10"/>
          </p:nvPr>
        </p:nvSpPr>
        <p:spPr/>
        <p:txBody>
          <a:bodyPr/>
          <a:lstStyle/>
          <a:p>
            <a:fld id="{6CEE52AD-0244-4A91-8E04-97776D4EE7F5}" type="datetimeFigureOut">
              <a:rPr lang="en-US" smtClean="0"/>
              <a:t>6/11/2024</a:t>
            </a:fld>
            <a:endParaRPr lang="en-US"/>
          </a:p>
        </p:txBody>
      </p:sp>
      <p:sp>
        <p:nvSpPr>
          <p:cNvPr id="5" name="Footer Placeholder 4">
            <a:extLst>
              <a:ext uri="{FF2B5EF4-FFF2-40B4-BE49-F238E27FC236}">
                <a16:creationId xmlns:a16="http://schemas.microsoft.com/office/drawing/2014/main" id="{92FFD57F-7AC4-1967-EE84-BA1973BD57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CA9DC9-6B11-E283-8478-FD26A60F7CE4}"/>
              </a:ext>
            </a:extLst>
          </p:cNvPr>
          <p:cNvSpPr>
            <a:spLocks noGrp="1"/>
          </p:cNvSpPr>
          <p:nvPr>
            <p:ph type="sldNum" sz="quarter" idx="12"/>
          </p:nvPr>
        </p:nvSpPr>
        <p:spPr/>
        <p:txBody>
          <a:bodyPr/>
          <a:lstStyle/>
          <a:p>
            <a:fld id="{40DFDCF4-AB5A-491D-A76A-047EBAA2A741}" type="slidenum">
              <a:rPr lang="en-US" smtClean="0"/>
              <a:t>‹#›</a:t>
            </a:fld>
            <a:endParaRPr lang="en-US"/>
          </a:p>
        </p:txBody>
      </p:sp>
    </p:spTree>
    <p:extLst>
      <p:ext uri="{BB962C8B-B14F-4D97-AF65-F5344CB8AC3E}">
        <p14:creationId xmlns:p14="http://schemas.microsoft.com/office/powerpoint/2010/main" val="7346932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EF5AB-62AD-EAD9-8432-4E92A58513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F02630-08B2-CE33-C368-60AC07D936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9BB147-586E-2DB1-EDB4-E7A3AABC14E8}"/>
              </a:ext>
            </a:extLst>
          </p:cNvPr>
          <p:cNvSpPr>
            <a:spLocks noGrp="1"/>
          </p:cNvSpPr>
          <p:nvPr>
            <p:ph type="dt" sz="half" idx="10"/>
          </p:nvPr>
        </p:nvSpPr>
        <p:spPr/>
        <p:txBody>
          <a:bodyPr/>
          <a:lstStyle/>
          <a:p>
            <a:fld id="{6CEE52AD-0244-4A91-8E04-97776D4EE7F5}" type="datetimeFigureOut">
              <a:rPr lang="en-US" smtClean="0"/>
              <a:t>6/11/2024</a:t>
            </a:fld>
            <a:endParaRPr lang="en-US"/>
          </a:p>
        </p:txBody>
      </p:sp>
      <p:sp>
        <p:nvSpPr>
          <p:cNvPr id="5" name="Footer Placeholder 4">
            <a:extLst>
              <a:ext uri="{FF2B5EF4-FFF2-40B4-BE49-F238E27FC236}">
                <a16:creationId xmlns:a16="http://schemas.microsoft.com/office/drawing/2014/main" id="{44EE4435-C1B3-730F-D6CF-1B08896198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EDE017-773B-8543-D178-D5B352F35B9F}"/>
              </a:ext>
            </a:extLst>
          </p:cNvPr>
          <p:cNvSpPr>
            <a:spLocks noGrp="1"/>
          </p:cNvSpPr>
          <p:nvPr>
            <p:ph type="sldNum" sz="quarter" idx="12"/>
          </p:nvPr>
        </p:nvSpPr>
        <p:spPr/>
        <p:txBody>
          <a:bodyPr/>
          <a:lstStyle/>
          <a:p>
            <a:fld id="{40DFDCF4-AB5A-491D-A76A-047EBAA2A741}" type="slidenum">
              <a:rPr lang="en-US" smtClean="0"/>
              <a:t>‹#›</a:t>
            </a:fld>
            <a:endParaRPr lang="en-US"/>
          </a:p>
        </p:txBody>
      </p:sp>
    </p:spTree>
    <p:extLst>
      <p:ext uri="{BB962C8B-B14F-4D97-AF65-F5344CB8AC3E}">
        <p14:creationId xmlns:p14="http://schemas.microsoft.com/office/powerpoint/2010/main" val="39786922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C5537-D06C-5371-D719-5106CD544B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6E6A78-FC0A-F393-6B03-F351618376A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1FFF35-BB63-0B94-20C7-18B0889CBE66}"/>
              </a:ext>
            </a:extLst>
          </p:cNvPr>
          <p:cNvSpPr>
            <a:spLocks noGrp="1"/>
          </p:cNvSpPr>
          <p:nvPr>
            <p:ph type="dt" sz="half" idx="10"/>
          </p:nvPr>
        </p:nvSpPr>
        <p:spPr/>
        <p:txBody>
          <a:bodyPr/>
          <a:lstStyle/>
          <a:p>
            <a:fld id="{6CEE52AD-0244-4A91-8E04-97776D4EE7F5}" type="datetimeFigureOut">
              <a:rPr lang="en-US" smtClean="0"/>
              <a:t>6/11/2024</a:t>
            </a:fld>
            <a:endParaRPr lang="en-US"/>
          </a:p>
        </p:txBody>
      </p:sp>
      <p:sp>
        <p:nvSpPr>
          <p:cNvPr id="5" name="Footer Placeholder 4">
            <a:extLst>
              <a:ext uri="{FF2B5EF4-FFF2-40B4-BE49-F238E27FC236}">
                <a16:creationId xmlns:a16="http://schemas.microsoft.com/office/drawing/2014/main" id="{F2C7D9F7-2E6C-52D9-8775-09D820EF50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494E61-EC16-AC77-4D82-01EE37772309}"/>
              </a:ext>
            </a:extLst>
          </p:cNvPr>
          <p:cNvSpPr>
            <a:spLocks noGrp="1"/>
          </p:cNvSpPr>
          <p:nvPr>
            <p:ph type="sldNum" sz="quarter" idx="12"/>
          </p:nvPr>
        </p:nvSpPr>
        <p:spPr/>
        <p:txBody>
          <a:bodyPr/>
          <a:lstStyle/>
          <a:p>
            <a:fld id="{40DFDCF4-AB5A-491D-A76A-047EBAA2A741}" type="slidenum">
              <a:rPr lang="en-US" smtClean="0"/>
              <a:t>‹#›</a:t>
            </a:fld>
            <a:endParaRPr lang="en-US"/>
          </a:p>
        </p:txBody>
      </p:sp>
    </p:spTree>
    <p:extLst>
      <p:ext uri="{BB962C8B-B14F-4D97-AF65-F5344CB8AC3E}">
        <p14:creationId xmlns:p14="http://schemas.microsoft.com/office/powerpoint/2010/main" val="1127623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39D0EF-C35E-40AF-A46B-8EA0A7872633}" type="datetimeFigureOut">
              <a:rPr lang="en-US" smtClean="0"/>
              <a:t>6/11/2024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2B2028-09A7-44F9-9485-E5C0A95A1520}" type="slidenum">
              <a:rPr lang="en-US" smtClean="0"/>
              <a:t>‹#›</a:t>
            </a:fld>
            <a:endParaRPr lang="en-US"/>
          </a:p>
        </p:txBody>
      </p:sp>
    </p:spTree>
    <p:extLst>
      <p:ext uri="{BB962C8B-B14F-4D97-AF65-F5344CB8AC3E}">
        <p14:creationId xmlns:p14="http://schemas.microsoft.com/office/powerpoint/2010/main" val="38900717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24FEF-365E-69A0-D4C4-9090A58009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DC71AF-ECC5-690F-1787-98ECA7EBD9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8E2B45-77C6-E941-A7ED-4D87267CC5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48EEC0C-8C92-09EF-77C9-B23F6CCE00FE}"/>
              </a:ext>
            </a:extLst>
          </p:cNvPr>
          <p:cNvSpPr>
            <a:spLocks noGrp="1"/>
          </p:cNvSpPr>
          <p:nvPr>
            <p:ph type="dt" sz="half" idx="10"/>
          </p:nvPr>
        </p:nvSpPr>
        <p:spPr/>
        <p:txBody>
          <a:bodyPr/>
          <a:lstStyle/>
          <a:p>
            <a:fld id="{6CEE52AD-0244-4A91-8E04-97776D4EE7F5}" type="datetimeFigureOut">
              <a:rPr lang="en-US" smtClean="0"/>
              <a:t>6/11/2024</a:t>
            </a:fld>
            <a:endParaRPr lang="en-US"/>
          </a:p>
        </p:txBody>
      </p:sp>
      <p:sp>
        <p:nvSpPr>
          <p:cNvPr id="6" name="Footer Placeholder 5">
            <a:extLst>
              <a:ext uri="{FF2B5EF4-FFF2-40B4-BE49-F238E27FC236}">
                <a16:creationId xmlns:a16="http://schemas.microsoft.com/office/drawing/2014/main" id="{158405AD-B9D6-25A7-5339-8EDF21568C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A80AC1-3ABD-E2EA-7B02-4948BF4FC6A8}"/>
              </a:ext>
            </a:extLst>
          </p:cNvPr>
          <p:cNvSpPr>
            <a:spLocks noGrp="1"/>
          </p:cNvSpPr>
          <p:nvPr>
            <p:ph type="sldNum" sz="quarter" idx="12"/>
          </p:nvPr>
        </p:nvSpPr>
        <p:spPr/>
        <p:txBody>
          <a:bodyPr/>
          <a:lstStyle/>
          <a:p>
            <a:fld id="{40DFDCF4-AB5A-491D-A76A-047EBAA2A741}" type="slidenum">
              <a:rPr lang="en-US" smtClean="0"/>
              <a:t>‹#›</a:t>
            </a:fld>
            <a:endParaRPr lang="en-US"/>
          </a:p>
        </p:txBody>
      </p:sp>
    </p:spTree>
    <p:extLst>
      <p:ext uri="{BB962C8B-B14F-4D97-AF65-F5344CB8AC3E}">
        <p14:creationId xmlns:p14="http://schemas.microsoft.com/office/powerpoint/2010/main" val="4096557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3E49E-DEF9-DF17-6C0A-483695063C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FA9ACB-BE0C-9CAD-F0D6-164A79E9DA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5236D2-FC5D-F4E7-2AE8-1EBFAE2B35D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73EAE5B-CCF5-E717-62F5-EC8B54E58C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5C0CB1-439B-D5E0-B111-B3E7D463A6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3F1B63-3352-2510-9C32-03BBD929AB0E}"/>
              </a:ext>
            </a:extLst>
          </p:cNvPr>
          <p:cNvSpPr>
            <a:spLocks noGrp="1"/>
          </p:cNvSpPr>
          <p:nvPr>
            <p:ph type="dt" sz="half" idx="10"/>
          </p:nvPr>
        </p:nvSpPr>
        <p:spPr/>
        <p:txBody>
          <a:bodyPr/>
          <a:lstStyle/>
          <a:p>
            <a:fld id="{6CEE52AD-0244-4A91-8E04-97776D4EE7F5}" type="datetimeFigureOut">
              <a:rPr lang="en-US" smtClean="0"/>
              <a:t>6/11/2024</a:t>
            </a:fld>
            <a:endParaRPr lang="en-US"/>
          </a:p>
        </p:txBody>
      </p:sp>
      <p:sp>
        <p:nvSpPr>
          <p:cNvPr id="8" name="Footer Placeholder 7">
            <a:extLst>
              <a:ext uri="{FF2B5EF4-FFF2-40B4-BE49-F238E27FC236}">
                <a16:creationId xmlns:a16="http://schemas.microsoft.com/office/drawing/2014/main" id="{316DC3B0-1003-BA61-A58F-575E7B631E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7E893A-AF8D-F9F2-4A62-BBC2E445EF77}"/>
              </a:ext>
            </a:extLst>
          </p:cNvPr>
          <p:cNvSpPr>
            <a:spLocks noGrp="1"/>
          </p:cNvSpPr>
          <p:nvPr>
            <p:ph type="sldNum" sz="quarter" idx="12"/>
          </p:nvPr>
        </p:nvSpPr>
        <p:spPr/>
        <p:txBody>
          <a:bodyPr/>
          <a:lstStyle/>
          <a:p>
            <a:fld id="{40DFDCF4-AB5A-491D-A76A-047EBAA2A741}" type="slidenum">
              <a:rPr lang="en-US" smtClean="0"/>
              <a:t>‹#›</a:t>
            </a:fld>
            <a:endParaRPr lang="en-US"/>
          </a:p>
        </p:txBody>
      </p:sp>
    </p:spTree>
    <p:extLst>
      <p:ext uri="{BB962C8B-B14F-4D97-AF65-F5344CB8AC3E}">
        <p14:creationId xmlns:p14="http://schemas.microsoft.com/office/powerpoint/2010/main" val="313681642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B8172-13E6-EA49-DF71-1BDEDBEA4C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A9644AC-C2D2-1BA2-12A9-68D3C6996602}"/>
              </a:ext>
            </a:extLst>
          </p:cNvPr>
          <p:cNvSpPr>
            <a:spLocks noGrp="1"/>
          </p:cNvSpPr>
          <p:nvPr>
            <p:ph type="dt" sz="half" idx="10"/>
          </p:nvPr>
        </p:nvSpPr>
        <p:spPr/>
        <p:txBody>
          <a:bodyPr/>
          <a:lstStyle/>
          <a:p>
            <a:fld id="{6CEE52AD-0244-4A91-8E04-97776D4EE7F5}" type="datetimeFigureOut">
              <a:rPr lang="en-US" smtClean="0"/>
              <a:t>6/11/2024</a:t>
            </a:fld>
            <a:endParaRPr lang="en-US"/>
          </a:p>
        </p:txBody>
      </p:sp>
      <p:sp>
        <p:nvSpPr>
          <p:cNvPr id="4" name="Footer Placeholder 3">
            <a:extLst>
              <a:ext uri="{FF2B5EF4-FFF2-40B4-BE49-F238E27FC236}">
                <a16:creationId xmlns:a16="http://schemas.microsoft.com/office/drawing/2014/main" id="{2DD92FD7-0A6D-FD15-7E3C-E3C614C045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7A5F84-4021-92FC-6B24-C689E453661C}"/>
              </a:ext>
            </a:extLst>
          </p:cNvPr>
          <p:cNvSpPr>
            <a:spLocks noGrp="1"/>
          </p:cNvSpPr>
          <p:nvPr>
            <p:ph type="sldNum" sz="quarter" idx="12"/>
          </p:nvPr>
        </p:nvSpPr>
        <p:spPr/>
        <p:txBody>
          <a:bodyPr/>
          <a:lstStyle/>
          <a:p>
            <a:fld id="{40DFDCF4-AB5A-491D-A76A-047EBAA2A741}" type="slidenum">
              <a:rPr lang="en-US" smtClean="0"/>
              <a:t>‹#›</a:t>
            </a:fld>
            <a:endParaRPr lang="en-US"/>
          </a:p>
        </p:txBody>
      </p:sp>
    </p:spTree>
    <p:extLst>
      <p:ext uri="{BB962C8B-B14F-4D97-AF65-F5344CB8AC3E}">
        <p14:creationId xmlns:p14="http://schemas.microsoft.com/office/powerpoint/2010/main" val="21954012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B47AC7-BFC1-EFBB-BDDC-75D38C46A700}"/>
              </a:ext>
            </a:extLst>
          </p:cNvPr>
          <p:cNvSpPr>
            <a:spLocks noGrp="1"/>
          </p:cNvSpPr>
          <p:nvPr>
            <p:ph type="dt" sz="half" idx="10"/>
          </p:nvPr>
        </p:nvSpPr>
        <p:spPr/>
        <p:txBody>
          <a:bodyPr/>
          <a:lstStyle/>
          <a:p>
            <a:fld id="{6CEE52AD-0244-4A91-8E04-97776D4EE7F5}" type="datetimeFigureOut">
              <a:rPr lang="en-US" smtClean="0"/>
              <a:t>6/11/2024</a:t>
            </a:fld>
            <a:endParaRPr lang="en-US"/>
          </a:p>
        </p:txBody>
      </p:sp>
      <p:sp>
        <p:nvSpPr>
          <p:cNvPr id="3" name="Footer Placeholder 2">
            <a:extLst>
              <a:ext uri="{FF2B5EF4-FFF2-40B4-BE49-F238E27FC236}">
                <a16:creationId xmlns:a16="http://schemas.microsoft.com/office/drawing/2014/main" id="{3D849295-FD2D-EA06-2628-2E4C675E234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2EB9EB-4B9C-7B81-0EDC-C3FC9E9CCD1B}"/>
              </a:ext>
            </a:extLst>
          </p:cNvPr>
          <p:cNvSpPr>
            <a:spLocks noGrp="1"/>
          </p:cNvSpPr>
          <p:nvPr>
            <p:ph type="sldNum" sz="quarter" idx="12"/>
          </p:nvPr>
        </p:nvSpPr>
        <p:spPr/>
        <p:txBody>
          <a:bodyPr/>
          <a:lstStyle/>
          <a:p>
            <a:fld id="{40DFDCF4-AB5A-491D-A76A-047EBAA2A741}" type="slidenum">
              <a:rPr lang="en-US" smtClean="0"/>
              <a:t>‹#›</a:t>
            </a:fld>
            <a:endParaRPr lang="en-US"/>
          </a:p>
        </p:txBody>
      </p:sp>
    </p:spTree>
    <p:extLst>
      <p:ext uri="{BB962C8B-B14F-4D97-AF65-F5344CB8AC3E}">
        <p14:creationId xmlns:p14="http://schemas.microsoft.com/office/powerpoint/2010/main" val="1385692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728F5-28AE-58B4-DC6E-4F46CB861A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17E48BA-CD48-60D5-A465-668A4E1843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4C0A64-3481-2F30-1BCC-78EECF3080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FF41A8-EFD8-9F71-106D-4A4FC41F65F6}"/>
              </a:ext>
            </a:extLst>
          </p:cNvPr>
          <p:cNvSpPr>
            <a:spLocks noGrp="1"/>
          </p:cNvSpPr>
          <p:nvPr>
            <p:ph type="dt" sz="half" idx="10"/>
          </p:nvPr>
        </p:nvSpPr>
        <p:spPr/>
        <p:txBody>
          <a:bodyPr/>
          <a:lstStyle/>
          <a:p>
            <a:fld id="{6CEE52AD-0244-4A91-8E04-97776D4EE7F5}" type="datetimeFigureOut">
              <a:rPr lang="en-US" smtClean="0"/>
              <a:t>6/11/2024</a:t>
            </a:fld>
            <a:endParaRPr lang="en-US"/>
          </a:p>
        </p:txBody>
      </p:sp>
      <p:sp>
        <p:nvSpPr>
          <p:cNvPr id="6" name="Footer Placeholder 5">
            <a:extLst>
              <a:ext uri="{FF2B5EF4-FFF2-40B4-BE49-F238E27FC236}">
                <a16:creationId xmlns:a16="http://schemas.microsoft.com/office/drawing/2014/main" id="{127A11FD-6100-B566-F141-ECEF7F19CD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1B7719-B5EC-0A16-406F-CB29CB41FBC8}"/>
              </a:ext>
            </a:extLst>
          </p:cNvPr>
          <p:cNvSpPr>
            <a:spLocks noGrp="1"/>
          </p:cNvSpPr>
          <p:nvPr>
            <p:ph type="sldNum" sz="quarter" idx="12"/>
          </p:nvPr>
        </p:nvSpPr>
        <p:spPr/>
        <p:txBody>
          <a:bodyPr/>
          <a:lstStyle/>
          <a:p>
            <a:fld id="{40DFDCF4-AB5A-491D-A76A-047EBAA2A741}" type="slidenum">
              <a:rPr lang="en-US" smtClean="0"/>
              <a:t>‹#›</a:t>
            </a:fld>
            <a:endParaRPr lang="en-US"/>
          </a:p>
        </p:txBody>
      </p:sp>
    </p:spTree>
    <p:extLst>
      <p:ext uri="{BB962C8B-B14F-4D97-AF65-F5344CB8AC3E}">
        <p14:creationId xmlns:p14="http://schemas.microsoft.com/office/powerpoint/2010/main" val="34797383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01A2F-68B7-F1F0-0451-E2795FC4D4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2613AF-C8FD-D585-861B-AA9900CAF3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9ED67D-B263-50A2-99F7-8D37E5E694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6FC9CF-9C76-F2F3-F7C4-085E73D7C56B}"/>
              </a:ext>
            </a:extLst>
          </p:cNvPr>
          <p:cNvSpPr>
            <a:spLocks noGrp="1"/>
          </p:cNvSpPr>
          <p:nvPr>
            <p:ph type="dt" sz="half" idx="10"/>
          </p:nvPr>
        </p:nvSpPr>
        <p:spPr/>
        <p:txBody>
          <a:bodyPr/>
          <a:lstStyle/>
          <a:p>
            <a:fld id="{6CEE52AD-0244-4A91-8E04-97776D4EE7F5}" type="datetimeFigureOut">
              <a:rPr lang="en-US" smtClean="0"/>
              <a:t>6/11/2024</a:t>
            </a:fld>
            <a:endParaRPr lang="en-US"/>
          </a:p>
        </p:txBody>
      </p:sp>
      <p:sp>
        <p:nvSpPr>
          <p:cNvPr id="6" name="Footer Placeholder 5">
            <a:extLst>
              <a:ext uri="{FF2B5EF4-FFF2-40B4-BE49-F238E27FC236}">
                <a16:creationId xmlns:a16="http://schemas.microsoft.com/office/drawing/2014/main" id="{114AB512-5277-FC89-6A8C-6AC786E228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71A5C9-FBB1-7A98-5A79-5ABCB5CCD216}"/>
              </a:ext>
            </a:extLst>
          </p:cNvPr>
          <p:cNvSpPr>
            <a:spLocks noGrp="1"/>
          </p:cNvSpPr>
          <p:nvPr>
            <p:ph type="sldNum" sz="quarter" idx="12"/>
          </p:nvPr>
        </p:nvSpPr>
        <p:spPr/>
        <p:txBody>
          <a:bodyPr/>
          <a:lstStyle/>
          <a:p>
            <a:fld id="{40DFDCF4-AB5A-491D-A76A-047EBAA2A741}" type="slidenum">
              <a:rPr lang="en-US" smtClean="0"/>
              <a:t>‹#›</a:t>
            </a:fld>
            <a:endParaRPr lang="en-US"/>
          </a:p>
        </p:txBody>
      </p:sp>
    </p:spTree>
    <p:extLst>
      <p:ext uri="{BB962C8B-B14F-4D97-AF65-F5344CB8AC3E}">
        <p14:creationId xmlns:p14="http://schemas.microsoft.com/office/powerpoint/2010/main" val="18878891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21501-99A8-06DD-F2E8-95AB5BEFA7B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9578799-F786-A73C-2F27-BA929A12D0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91AC7F-F104-0C27-4DCC-2EB172BFE651}"/>
              </a:ext>
            </a:extLst>
          </p:cNvPr>
          <p:cNvSpPr>
            <a:spLocks noGrp="1"/>
          </p:cNvSpPr>
          <p:nvPr>
            <p:ph type="dt" sz="half" idx="10"/>
          </p:nvPr>
        </p:nvSpPr>
        <p:spPr/>
        <p:txBody>
          <a:bodyPr/>
          <a:lstStyle/>
          <a:p>
            <a:fld id="{6CEE52AD-0244-4A91-8E04-97776D4EE7F5}" type="datetimeFigureOut">
              <a:rPr lang="en-US" smtClean="0"/>
              <a:t>6/11/2024</a:t>
            </a:fld>
            <a:endParaRPr lang="en-US"/>
          </a:p>
        </p:txBody>
      </p:sp>
      <p:sp>
        <p:nvSpPr>
          <p:cNvPr id="5" name="Footer Placeholder 4">
            <a:extLst>
              <a:ext uri="{FF2B5EF4-FFF2-40B4-BE49-F238E27FC236}">
                <a16:creationId xmlns:a16="http://schemas.microsoft.com/office/drawing/2014/main" id="{0884D81D-A5FA-E975-6FDC-6DF29FF90C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6A6E6E-2378-D014-28D2-D197156C4650}"/>
              </a:ext>
            </a:extLst>
          </p:cNvPr>
          <p:cNvSpPr>
            <a:spLocks noGrp="1"/>
          </p:cNvSpPr>
          <p:nvPr>
            <p:ph type="sldNum" sz="quarter" idx="12"/>
          </p:nvPr>
        </p:nvSpPr>
        <p:spPr/>
        <p:txBody>
          <a:bodyPr/>
          <a:lstStyle/>
          <a:p>
            <a:fld id="{40DFDCF4-AB5A-491D-A76A-047EBAA2A741}" type="slidenum">
              <a:rPr lang="en-US" smtClean="0"/>
              <a:t>‹#›</a:t>
            </a:fld>
            <a:endParaRPr lang="en-US"/>
          </a:p>
        </p:txBody>
      </p:sp>
    </p:spTree>
    <p:extLst>
      <p:ext uri="{BB962C8B-B14F-4D97-AF65-F5344CB8AC3E}">
        <p14:creationId xmlns:p14="http://schemas.microsoft.com/office/powerpoint/2010/main" val="1518776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E2D3E9-ACD2-BBF1-2B36-C79DF50AD79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05BDB6-3C04-EADA-93E7-991F6E9CE2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A23880-9EA6-27A4-A47E-006E5077F825}"/>
              </a:ext>
            </a:extLst>
          </p:cNvPr>
          <p:cNvSpPr>
            <a:spLocks noGrp="1"/>
          </p:cNvSpPr>
          <p:nvPr>
            <p:ph type="dt" sz="half" idx="10"/>
          </p:nvPr>
        </p:nvSpPr>
        <p:spPr/>
        <p:txBody>
          <a:bodyPr/>
          <a:lstStyle/>
          <a:p>
            <a:fld id="{6CEE52AD-0244-4A91-8E04-97776D4EE7F5}" type="datetimeFigureOut">
              <a:rPr lang="en-US" smtClean="0"/>
              <a:t>6/11/2024</a:t>
            </a:fld>
            <a:endParaRPr lang="en-US"/>
          </a:p>
        </p:txBody>
      </p:sp>
      <p:sp>
        <p:nvSpPr>
          <p:cNvPr id="5" name="Footer Placeholder 4">
            <a:extLst>
              <a:ext uri="{FF2B5EF4-FFF2-40B4-BE49-F238E27FC236}">
                <a16:creationId xmlns:a16="http://schemas.microsoft.com/office/drawing/2014/main" id="{2EB70A68-5CC4-342D-99FC-3458D02F22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CC2F33-BC37-B810-1E6D-B58C71DFB3DB}"/>
              </a:ext>
            </a:extLst>
          </p:cNvPr>
          <p:cNvSpPr>
            <a:spLocks noGrp="1"/>
          </p:cNvSpPr>
          <p:nvPr>
            <p:ph type="sldNum" sz="quarter" idx="12"/>
          </p:nvPr>
        </p:nvSpPr>
        <p:spPr/>
        <p:txBody>
          <a:bodyPr/>
          <a:lstStyle/>
          <a:p>
            <a:fld id="{40DFDCF4-AB5A-491D-A76A-047EBAA2A741}" type="slidenum">
              <a:rPr lang="en-US" smtClean="0"/>
              <a:t>‹#›</a:t>
            </a:fld>
            <a:endParaRPr lang="en-US"/>
          </a:p>
        </p:txBody>
      </p:sp>
    </p:spTree>
    <p:extLst>
      <p:ext uri="{BB962C8B-B14F-4D97-AF65-F5344CB8AC3E}">
        <p14:creationId xmlns:p14="http://schemas.microsoft.com/office/powerpoint/2010/main" val="202983398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578EB2C-308E-BF47-93E5-62DD51EC6663}" type="datetimeFigureOut">
              <a:rPr lang="en-US" smtClean="0"/>
              <a:t>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75357A-E775-3742-B531-C587C67D67E0}" type="slidenum">
              <a:rPr lang="en-US" smtClean="0"/>
              <a:t>‹#›</a:t>
            </a:fld>
            <a:endParaRPr lang="en-US"/>
          </a:p>
        </p:txBody>
      </p:sp>
    </p:spTree>
    <p:extLst>
      <p:ext uri="{BB962C8B-B14F-4D97-AF65-F5344CB8AC3E}">
        <p14:creationId xmlns:p14="http://schemas.microsoft.com/office/powerpoint/2010/main" val="20741173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78EB2C-308E-BF47-93E5-62DD51EC6663}" type="datetimeFigureOut">
              <a:rPr lang="en-US" smtClean="0"/>
              <a:t>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75357A-E775-3742-B531-C587C67D67E0}" type="slidenum">
              <a:rPr lang="en-US" smtClean="0"/>
              <a:t>‹#›</a:t>
            </a:fld>
            <a:endParaRPr lang="en-US"/>
          </a:p>
        </p:txBody>
      </p:sp>
    </p:spTree>
    <p:extLst>
      <p:ext uri="{BB962C8B-B14F-4D97-AF65-F5344CB8AC3E}">
        <p14:creationId xmlns:p14="http://schemas.microsoft.com/office/powerpoint/2010/main" val="702731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39D0EF-C35E-40AF-A46B-8EA0A7872633}" type="datetimeFigureOut">
              <a:rPr lang="en-US" smtClean="0"/>
              <a:t>6/11/2024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2B2028-09A7-44F9-9485-E5C0A95A1520}" type="slidenum">
              <a:rPr lang="en-US" smtClean="0"/>
              <a:t>‹#›</a:t>
            </a:fld>
            <a:endParaRPr lang="en-US"/>
          </a:p>
        </p:txBody>
      </p:sp>
    </p:spTree>
    <p:extLst>
      <p:ext uri="{BB962C8B-B14F-4D97-AF65-F5344CB8AC3E}">
        <p14:creationId xmlns:p14="http://schemas.microsoft.com/office/powerpoint/2010/main" val="127100794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78EB2C-308E-BF47-93E5-62DD51EC6663}" type="datetimeFigureOut">
              <a:rPr lang="en-US" smtClean="0"/>
              <a:t>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75357A-E775-3742-B531-C587C67D67E0}" type="slidenum">
              <a:rPr lang="en-US" smtClean="0"/>
              <a:t>‹#›</a:t>
            </a:fld>
            <a:endParaRPr lang="en-US"/>
          </a:p>
        </p:txBody>
      </p:sp>
    </p:spTree>
    <p:extLst>
      <p:ext uri="{BB962C8B-B14F-4D97-AF65-F5344CB8AC3E}">
        <p14:creationId xmlns:p14="http://schemas.microsoft.com/office/powerpoint/2010/main" val="288825924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578EB2C-308E-BF47-93E5-62DD51EC6663}" type="datetimeFigureOut">
              <a:rPr lang="en-US" smtClean="0"/>
              <a:t>6/11/2024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75357A-E775-3742-B531-C587C67D67E0}" type="slidenum">
              <a:rPr lang="en-US" smtClean="0"/>
              <a:t>‹#›</a:t>
            </a:fld>
            <a:endParaRPr lang="en-US"/>
          </a:p>
        </p:txBody>
      </p:sp>
    </p:spTree>
    <p:extLst>
      <p:ext uri="{BB962C8B-B14F-4D97-AF65-F5344CB8AC3E}">
        <p14:creationId xmlns:p14="http://schemas.microsoft.com/office/powerpoint/2010/main" val="339464794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578EB2C-308E-BF47-93E5-62DD51EC6663}" type="datetimeFigureOut">
              <a:rPr lang="en-US" smtClean="0"/>
              <a:t>6/11/2024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75357A-E775-3742-B531-C587C67D67E0}" type="slidenum">
              <a:rPr lang="en-US" smtClean="0"/>
              <a:t>‹#›</a:t>
            </a:fld>
            <a:endParaRPr lang="en-US"/>
          </a:p>
        </p:txBody>
      </p:sp>
    </p:spTree>
    <p:extLst>
      <p:ext uri="{BB962C8B-B14F-4D97-AF65-F5344CB8AC3E}">
        <p14:creationId xmlns:p14="http://schemas.microsoft.com/office/powerpoint/2010/main" val="41460027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578EB2C-308E-BF47-93E5-62DD51EC6663}" type="datetimeFigureOut">
              <a:rPr lang="en-US" smtClean="0"/>
              <a:t>6/11/2024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75357A-E775-3742-B531-C587C67D67E0}" type="slidenum">
              <a:rPr lang="en-US" smtClean="0"/>
              <a:t>‹#›</a:t>
            </a:fld>
            <a:endParaRPr lang="en-US"/>
          </a:p>
        </p:txBody>
      </p:sp>
    </p:spTree>
    <p:extLst>
      <p:ext uri="{BB962C8B-B14F-4D97-AF65-F5344CB8AC3E}">
        <p14:creationId xmlns:p14="http://schemas.microsoft.com/office/powerpoint/2010/main" val="11024553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78EB2C-308E-BF47-93E5-62DD51EC6663}" type="datetimeFigureOut">
              <a:rPr lang="en-US" smtClean="0"/>
              <a:t>6/11/2024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75357A-E775-3742-B531-C587C67D67E0}" type="slidenum">
              <a:rPr lang="en-US" smtClean="0"/>
              <a:t>‹#›</a:t>
            </a:fld>
            <a:endParaRPr lang="en-US"/>
          </a:p>
        </p:txBody>
      </p:sp>
    </p:spTree>
    <p:extLst>
      <p:ext uri="{BB962C8B-B14F-4D97-AF65-F5344CB8AC3E}">
        <p14:creationId xmlns:p14="http://schemas.microsoft.com/office/powerpoint/2010/main" val="235350326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78EB2C-308E-BF47-93E5-62DD51EC6663}" type="datetimeFigureOut">
              <a:rPr lang="en-US" smtClean="0"/>
              <a:t>6/11/2024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75357A-E775-3742-B531-C587C67D67E0}" type="slidenum">
              <a:rPr lang="en-US" smtClean="0"/>
              <a:t>‹#›</a:t>
            </a:fld>
            <a:endParaRPr lang="en-US"/>
          </a:p>
        </p:txBody>
      </p:sp>
    </p:spTree>
    <p:extLst>
      <p:ext uri="{BB962C8B-B14F-4D97-AF65-F5344CB8AC3E}">
        <p14:creationId xmlns:p14="http://schemas.microsoft.com/office/powerpoint/2010/main" val="405716904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78EB2C-308E-BF47-93E5-62DD51EC6663}" type="datetimeFigureOut">
              <a:rPr lang="en-US" smtClean="0"/>
              <a:t>6/11/2024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75357A-E775-3742-B531-C587C67D67E0}" type="slidenum">
              <a:rPr lang="en-US" smtClean="0"/>
              <a:t>‹#›</a:t>
            </a:fld>
            <a:endParaRPr lang="en-US"/>
          </a:p>
        </p:txBody>
      </p:sp>
    </p:spTree>
    <p:extLst>
      <p:ext uri="{BB962C8B-B14F-4D97-AF65-F5344CB8AC3E}">
        <p14:creationId xmlns:p14="http://schemas.microsoft.com/office/powerpoint/2010/main" val="28267886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78EB2C-308E-BF47-93E5-62DD51EC6663}" type="datetimeFigureOut">
              <a:rPr lang="en-US" smtClean="0"/>
              <a:t>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75357A-E775-3742-B531-C587C67D67E0}" type="slidenum">
              <a:rPr lang="en-US" smtClean="0"/>
              <a:t>‹#›</a:t>
            </a:fld>
            <a:endParaRPr lang="en-US"/>
          </a:p>
        </p:txBody>
      </p:sp>
    </p:spTree>
    <p:extLst>
      <p:ext uri="{BB962C8B-B14F-4D97-AF65-F5344CB8AC3E}">
        <p14:creationId xmlns:p14="http://schemas.microsoft.com/office/powerpoint/2010/main" val="22718129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78EB2C-308E-BF47-93E5-62DD51EC6663}" type="datetimeFigureOut">
              <a:rPr lang="en-US" smtClean="0"/>
              <a:t>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75357A-E775-3742-B531-C587C67D67E0}" type="slidenum">
              <a:rPr lang="en-US" smtClean="0"/>
              <a:t>‹#›</a:t>
            </a:fld>
            <a:endParaRPr lang="en-US"/>
          </a:p>
        </p:txBody>
      </p:sp>
    </p:spTree>
    <p:extLst>
      <p:ext uri="{BB962C8B-B14F-4D97-AF65-F5344CB8AC3E}">
        <p14:creationId xmlns:p14="http://schemas.microsoft.com/office/powerpoint/2010/main" val="633614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39D0EF-C35E-40AF-A46B-8EA0A7872633}" type="datetimeFigureOut">
              <a:rPr lang="en-US" smtClean="0"/>
              <a:t>6/11/2024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2B2028-09A7-44F9-9485-E5C0A95A1520}" type="slidenum">
              <a:rPr lang="en-US" smtClean="0"/>
              <a:t>‹#›</a:t>
            </a:fld>
            <a:endParaRPr lang="en-US"/>
          </a:p>
        </p:txBody>
      </p:sp>
    </p:spTree>
    <p:extLst>
      <p:ext uri="{BB962C8B-B14F-4D97-AF65-F5344CB8AC3E}">
        <p14:creationId xmlns:p14="http://schemas.microsoft.com/office/powerpoint/2010/main" val="449054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F39D0EF-C35E-40AF-A46B-8EA0A7872633}" type="datetimeFigureOut">
              <a:rPr lang="en-US" smtClean="0"/>
              <a:t>6/11/2024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02B2028-09A7-44F9-9485-E5C0A95A1520}" type="slidenum">
              <a:rPr lang="en-US" smtClean="0"/>
              <a:t>‹#›</a:t>
            </a:fld>
            <a:endParaRPr lang="en-US"/>
          </a:p>
        </p:txBody>
      </p:sp>
    </p:spTree>
    <p:extLst>
      <p:ext uri="{BB962C8B-B14F-4D97-AF65-F5344CB8AC3E}">
        <p14:creationId xmlns:p14="http://schemas.microsoft.com/office/powerpoint/2010/main" val="372852175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EC5685-19F1-49DA-ADE5-D5D32F1659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FC0A4D-22A1-4554-B5DE-887974F4DF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D5CDC-F2CE-410E-AD13-DDC235C71C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cap="none" spc="0" baseline="0">
                <a:solidFill>
                  <a:schemeClr val="tx1">
                    <a:tint val="75000"/>
                  </a:schemeClr>
                </a:solidFill>
                <a:latin typeface="+mn-lt"/>
              </a:defRPr>
            </a:lvl1pPr>
          </a:lstStyle>
          <a:p>
            <a:fld id="{82EDB8D0-98ED-4B86-9D5F-E61ADC70144D}" type="datetimeFigureOut">
              <a:rPr lang="en-US" smtClean="0"/>
              <a:pPr/>
              <a:t>6/11/2024</a:t>
            </a:fld>
            <a:endParaRPr lang="en-US" dirty="0"/>
          </a:p>
        </p:txBody>
      </p:sp>
      <p:sp>
        <p:nvSpPr>
          <p:cNvPr id="5" name="Footer Placeholder 4">
            <a:extLst>
              <a:ext uri="{FF2B5EF4-FFF2-40B4-BE49-F238E27FC236}">
                <a16:creationId xmlns:a16="http://schemas.microsoft.com/office/drawing/2014/main" id="{9340CD45-794A-4BB0-A427-0CE61AEAF4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cap="none" spc="0" baseline="0">
                <a:solidFill>
                  <a:schemeClr val="tx1">
                    <a:tint val="75000"/>
                  </a:schemeClr>
                </a:solidFill>
                <a:latin typeface="+mn-lt"/>
              </a:defRPr>
            </a:lvl1pPr>
          </a:lstStyle>
          <a:p>
            <a:endParaRPr lang="en-US"/>
          </a:p>
        </p:txBody>
      </p:sp>
      <p:sp>
        <p:nvSpPr>
          <p:cNvPr id="6" name="Slide Number Placeholder 5">
            <a:extLst>
              <a:ext uri="{FF2B5EF4-FFF2-40B4-BE49-F238E27FC236}">
                <a16:creationId xmlns:a16="http://schemas.microsoft.com/office/drawing/2014/main" id="{FCB3AB91-9588-4071-92D2-364F4A6ED0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cap="none" spc="0" baseline="0">
                <a:solidFill>
                  <a:schemeClr val="tx1">
                    <a:tint val="75000"/>
                  </a:schemeClr>
                </a:solidFill>
                <a:latin typeface="+mn-lt"/>
              </a:defRPr>
            </a:lvl1pPr>
          </a:lstStyle>
          <a:p>
            <a:fld id="{4854181D-6920-4594-9A5D-6CE56DC9F8B2}" type="slidenum">
              <a:rPr lang="en-US" smtClean="0"/>
              <a:pPr/>
              <a:t>‹#›</a:t>
            </a:fld>
            <a:endParaRPr lang="en-US"/>
          </a:p>
        </p:txBody>
      </p:sp>
    </p:spTree>
    <p:extLst>
      <p:ext uri="{BB962C8B-B14F-4D97-AF65-F5344CB8AC3E}">
        <p14:creationId xmlns:p14="http://schemas.microsoft.com/office/powerpoint/2010/main" val="379482654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26328C-05E0-BAD1-6E2B-38928A8AA1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C09212-DB34-27A1-DB1E-5B667FE87E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9635B4-336D-EEFC-D607-2C9475C39F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DA41B82-9540-402F-8C4C-9CDD728D2473}" type="datetimeFigureOut">
              <a:rPr lang="en-US" smtClean="0"/>
              <a:t>6/11/2024</a:t>
            </a:fld>
            <a:endParaRPr lang="en-US"/>
          </a:p>
        </p:txBody>
      </p:sp>
      <p:sp>
        <p:nvSpPr>
          <p:cNvPr id="5" name="Footer Placeholder 4">
            <a:extLst>
              <a:ext uri="{FF2B5EF4-FFF2-40B4-BE49-F238E27FC236}">
                <a16:creationId xmlns:a16="http://schemas.microsoft.com/office/drawing/2014/main" id="{EE62852B-8217-1F60-2FF6-FBF17DC088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9B435E5-4E99-1661-FCEC-BC2AD26A2D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BDA9870-CD37-482D-AA66-17D05AA4EAF0}" type="slidenum">
              <a:rPr lang="en-US" smtClean="0"/>
              <a:t>‹#›</a:t>
            </a:fld>
            <a:endParaRPr lang="en-US"/>
          </a:p>
        </p:txBody>
      </p:sp>
    </p:spTree>
    <p:extLst>
      <p:ext uri="{BB962C8B-B14F-4D97-AF65-F5344CB8AC3E}">
        <p14:creationId xmlns:p14="http://schemas.microsoft.com/office/powerpoint/2010/main" val="22896608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DDE11E-B000-4E04-038D-DB5840BF0C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92FA25-F9F3-AD42-9943-7E7562F812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173D19-862B-DE4E-DE26-F9FC31726C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5F99AF-5603-4DA2-A697-CEFD18608040}" type="datetimeFigureOut">
              <a:rPr lang="en-US" smtClean="0"/>
              <a:t>6/11/2024</a:t>
            </a:fld>
            <a:endParaRPr lang="en-US"/>
          </a:p>
        </p:txBody>
      </p:sp>
      <p:sp>
        <p:nvSpPr>
          <p:cNvPr id="5" name="Footer Placeholder 4">
            <a:extLst>
              <a:ext uri="{FF2B5EF4-FFF2-40B4-BE49-F238E27FC236}">
                <a16:creationId xmlns:a16="http://schemas.microsoft.com/office/drawing/2014/main" id="{8BDCC4F3-8EEE-F596-B94D-0153897A92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1F99815-C0CC-9862-22F5-6A4FE1B5EB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F57D06-4617-4462-8A38-CADCE198A0A7}" type="slidenum">
              <a:rPr lang="en-US" smtClean="0"/>
              <a:t>‹#›</a:t>
            </a:fld>
            <a:endParaRPr lang="en-US"/>
          </a:p>
        </p:txBody>
      </p:sp>
    </p:spTree>
    <p:extLst>
      <p:ext uri="{BB962C8B-B14F-4D97-AF65-F5344CB8AC3E}">
        <p14:creationId xmlns:p14="http://schemas.microsoft.com/office/powerpoint/2010/main" val="4235117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8838C3-266E-4B6E-9C0D-C38A4B392A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040FAE5-0258-4A18-9542-D3566FCE0D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E89199-3C3E-4A60-B564-F6CB91DAC7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BCCA66-918B-4E9F-955B-E64AEE975ACC}" type="datetimeFigureOut">
              <a:rPr lang="en-US" smtClean="0"/>
              <a:t>6/11/2024</a:t>
            </a:fld>
            <a:endParaRPr lang="en-US"/>
          </a:p>
        </p:txBody>
      </p:sp>
      <p:sp>
        <p:nvSpPr>
          <p:cNvPr id="5" name="Footer Placeholder 4">
            <a:extLst>
              <a:ext uri="{FF2B5EF4-FFF2-40B4-BE49-F238E27FC236}">
                <a16:creationId xmlns:a16="http://schemas.microsoft.com/office/drawing/2014/main" id="{3B31481D-78DC-49A2-983E-DD47FADD63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D21BCC-6188-4EAB-B9B1-6E42091408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EFA726-D520-4BE0-B8D2-9965D0D2461F}" type="slidenum">
              <a:rPr lang="en-US" smtClean="0"/>
              <a:t>‹#›</a:t>
            </a:fld>
            <a:endParaRPr lang="en-US"/>
          </a:p>
        </p:txBody>
      </p:sp>
    </p:spTree>
    <p:extLst>
      <p:ext uri="{BB962C8B-B14F-4D97-AF65-F5344CB8AC3E}">
        <p14:creationId xmlns:p14="http://schemas.microsoft.com/office/powerpoint/2010/main" val="5375774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B2995C-EFBC-E54A-4E0C-2F0F9C6A77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35F14D-DC6B-2B23-53EA-6AF3CCD737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A28D87-ABBF-9AF7-E801-816CDD67CA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B1D749-8EBB-4AE2-BDE9-C57923E54923}" type="datetimeFigureOut">
              <a:rPr lang="en-US" smtClean="0"/>
              <a:t>6/11/2024</a:t>
            </a:fld>
            <a:endParaRPr lang="en-US"/>
          </a:p>
        </p:txBody>
      </p:sp>
      <p:sp>
        <p:nvSpPr>
          <p:cNvPr id="5" name="Footer Placeholder 4">
            <a:extLst>
              <a:ext uri="{FF2B5EF4-FFF2-40B4-BE49-F238E27FC236}">
                <a16:creationId xmlns:a16="http://schemas.microsoft.com/office/drawing/2014/main" id="{93CE3922-898F-C55E-97E3-448C838874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36E0EB6-1304-2E22-D73E-2DFF27BE65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2FF58C-59D4-4DDE-816A-D417513569E6}" type="slidenum">
              <a:rPr lang="en-US" smtClean="0"/>
              <a:t>‹#›</a:t>
            </a:fld>
            <a:endParaRPr lang="en-US"/>
          </a:p>
        </p:txBody>
      </p:sp>
    </p:spTree>
    <p:extLst>
      <p:ext uri="{BB962C8B-B14F-4D97-AF65-F5344CB8AC3E}">
        <p14:creationId xmlns:p14="http://schemas.microsoft.com/office/powerpoint/2010/main" val="211258120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F452E2-D590-A803-727D-82C06CF16F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A20FAC-C4AA-22FE-142D-7E4A21EB37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131BDD-365F-0F7F-ACC5-7175AC9F94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CEE52AD-0244-4A91-8E04-97776D4EE7F5}" type="datetimeFigureOut">
              <a:rPr lang="en-US" smtClean="0"/>
              <a:t>6/11/2024</a:t>
            </a:fld>
            <a:endParaRPr lang="en-US"/>
          </a:p>
        </p:txBody>
      </p:sp>
      <p:sp>
        <p:nvSpPr>
          <p:cNvPr id="5" name="Footer Placeholder 4">
            <a:extLst>
              <a:ext uri="{FF2B5EF4-FFF2-40B4-BE49-F238E27FC236}">
                <a16:creationId xmlns:a16="http://schemas.microsoft.com/office/drawing/2014/main" id="{FC0249D3-3EE9-5754-8086-3AAC63BA77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9E83007-63BA-5BF1-7F5D-D5228682B9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0DFDCF4-AB5A-491D-A76A-047EBAA2A741}" type="slidenum">
              <a:rPr lang="en-US" smtClean="0"/>
              <a:t>‹#›</a:t>
            </a:fld>
            <a:endParaRPr lang="en-US"/>
          </a:p>
        </p:txBody>
      </p:sp>
    </p:spTree>
    <p:extLst>
      <p:ext uri="{BB962C8B-B14F-4D97-AF65-F5344CB8AC3E}">
        <p14:creationId xmlns:p14="http://schemas.microsoft.com/office/powerpoint/2010/main" val="960534162"/>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78EB2C-308E-BF47-93E5-62DD51EC6663}" type="datetimeFigureOut">
              <a:rPr lang="en-US" smtClean="0"/>
              <a:t>6/11/2024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75357A-E775-3742-B531-C587C67D67E0}" type="slidenum">
              <a:rPr lang="en-US" smtClean="0"/>
              <a:t>‹#›</a:t>
            </a:fld>
            <a:endParaRPr lang="en-US"/>
          </a:p>
        </p:txBody>
      </p:sp>
    </p:spTree>
    <p:extLst>
      <p:ext uri="{BB962C8B-B14F-4D97-AF65-F5344CB8AC3E}">
        <p14:creationId xmlns:p14="http://schemas.microsoft.com/office/powerpoint/2010/main" val="3821244343"/>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8.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9.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9.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8.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8.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4.pn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ww.rawpixel.com/search/dream" TargetMode="External"/><Relationship Id="rId2" Type="http://schemas.openxmlformats.org/officeDocument/2006/relationships/image" Target="../media/image44.1"/><Relationship Id="rId1" Type="http://schemas.openxmlformats.org/officeDocument/2006/relationships/slideLayout" Target="../slideLayouts/slideLayout57.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7.xml"/></Relationships>
</file>

<file path=ppt/slides/_rels/slide4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5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www.viacharacter.org/" TargetMode="Externa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57.xml"/></Relationships>
</file>

<file path=ppt/slides/_rels/slide51.xml.rels><?xml version="1.0" encoding="UTF-8" standalone="yes"?>
<Relationships xmlns="http://schemas.openxmlformats.org/package/2006/relationships"><Relationship Id="rId3" Type="http://schemas.openxmlformats.org/officeDocument/2006/relationships/hyperlink" Target="https://www.christmasstockimages.com/free/Stars/slides/blue_star_backdrop.htm" TargetMode="External"/><Relationship Id="rId2" Type="http://schemas.openxmlformats.org/officeDocument/2006/relationships/image" Target="../media/image56.jpg"/><Relationship Id="rId1" Type="http://schemas.openxmlformats.org/officeDocument/2006/relationships/slideLayout" Target="../slideLayouts/slideLayout57.xml"/><Relationship Id="rId4" Type="http://schemas.openxmlformats.org/officeDocument/2006/relationships/hyperlink" Target="http://www.viacharacter.org/"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61.png"/><Relationship Id="rId4" Type="http://schemas.openxmlformats.org/officeDocument/2006/relationships/image" Target="../media/image60.jpeg"/></Relationships>
</file>

<file path=ppt/slides/_rels/slide5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9.xml"/></Relationships>
</file>

<file path=ppt/slides/_rels/slide5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1.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64.jpeg"/><Relationship Id="rId7" Type="http://schemas.openxmlformats.org/officeDocument/2006/relationships/diagramColors" Target="../diagrams/colors7.xml"/><Relationship Id="rId2" Type="http://schemas.openxmlformats.org/officeDocument/2006/relationships/notesSlide" Target="../notesSlides/notesSlide6.xml"/><Relationship Id="rId1" Type="http://schemas.openxmlformats.org/officeDocument/2006/relationships/slideLayout" Target="../slideLayouts/slideLayout46.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6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hyperlink" Target="https://www.publicdomainpictures.net/view-image.php?image=28151&amp;picture=stunning-sunset-background" TargetMode="External"/><Relationship Id="rId2" Type="http://schemas.openxmlformats.org/officeDocument/2006/relationships/image" Target="../media/image65.jp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hyperlink" Target="https://www.publicdomainpictures.net/view-image.php?image=28151&amp;picture=stunning-sunset-background" TargetMode="External"/><Relationship Id="rId2" Type="http://schemas.openxmlformats.org/officeDocument/2006/relationships/image" Target="../media/image65.jp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hyperlink" Target="https://www.publicdomainpictures.net/view-image.php?image=28151&amp;picture=stunning-sunset-background" TargetMode="External"/><Relationship Id="rId2" Type="http://schemas.openxmlformats.org/officeDocument/2006/relationships/image" Target="../media/image65.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362D44EE-C852-4460-B8B5-C4F2BC205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5F399E-127D-E05C-7178-5880C3F7C5FE}"/>
              </a:ext>
            </a:extLst>
          </p:cNvPr>
          <p:cNvSpPr>
            <a:spLocks noGrp="1"/>
          </p:cNvSpPr>
          <p:nvPr>
            <p:ph type="ctrTitle"/>
          </p:nvPr>
        </p:nvSpPr>
        <p:spPr>
          <a:xfrm>
            <a:off x="6194716" y="739978"/>
            <a:ext cx="5334930" cy="3004145"/>
          </a:xfrm>
        </p:spPr>
        <p:txBody>
          <a:bodyPr vert="horz" lIns="91440" tIns="45720" rIns="91440" bIns="45720" rtlCol="0">
            <a:normAutofit/>
          </a:bodyPr>
          <a:lstStyle/>
          <a:p>
            <a:r>
              <a:rPr lang="en-US"/>
              <a:t>The Power of Positive Education </a:t>
            </a:r>
          </a:p>
        </p:txBody>
      </p:sp>
      <p:sp>
        <p:nvSpPr>
          <p:cNvPr id="8" name="Content Placeholder 7">
            <a:extLst>
              <a:ext uri="{FF2B5EF4-FFF2-40B4-BE49-F238E27FC236}">
                <a16:creationId xmlns:a16="http://schemas.microsoft.com/office/drawing/2014/main" id="{6A35E9DB-D255-ECEE-FA8D-ABCE710450AE}"/>
              </a:ext>
            </a:extLst>
          </p:cNvPr>
          <p:cNvSpPr>
            <a:spLocks noGrp="1"/>
          </p:cNvSpPr>
          <p:nvPr>
            <p:ph type="subTitle" idx="1"/>
          </p:nvPr>
        </p:nvSpPr>
        <p:spPr>
          <a:xfrm>
            <a:off x="6194715" y="3836197"/>
            <a:ext cx="5334931" cy="2189214"/>
          </a:xfrm>
        </p:spPr>
        <p:txBody>
          <a:bodyPr vert="horz" lIns="91440" tIns="45720" rIns="91440" bIns="45720" rtlCol="0">
            <a:normAutofit/>
          </a:bodyPr>
          <a:lstStyle/>
          <a:p>
            <a:pPr marL="0" indent="0">
              <a:buNone/>
            </a:pPr>
            <a:r>
              <a:rPr lang="en-US" sz="2200" dirty="0"/>
              <a:t>Playing to what is strong, not what is wrong </a:t>
            </a:r>
          </a:p>
          <a:p>
            <a:pPr marL="0" indent="0">
              <a:buNone/>
            </a:pPr>
            <a:endParaRPr lang="en-US" sz="2200" dirty="0"/>
          </a:p>
          <a:p>
            <a:pPr marL="0" indent="0">
              <a:buNone/>
            </a:pPr>
            <a:endParaRPr lang="en-US" sz="2200" dirty="0"/>
          </a:p>
          <a:p>
            <a:pPr marL="0" indent="0">
              <a:buNone/>
            </a:pPr>
            <a:r>
              <a:rPr lang="en-US" sz="2200" b="1" dirty="0">
                <a:latin typeface="Abadi Extra Light" panose="020B0204020104020204" pitchFamily="34" charset="0"/>
              </a:rPr>
              <a:t>Presented by</a:t>
            </a:r>
          </a:p>
          <a:p>
            <a:pPr marL="0" indent="0">
              <a:buNone/>
            </a:pPr>
            <a:r>
              <a:rPr lang="en-US" sz="2200" b="1" dirty="0">
                <a:latin typeface="Abadi Extra Light" panose="020B0204020104020204" pitchFamily="34" charset="0"/>
              </a:rPr>
              <a:t>Kathy Balshaw </a:t>
            </a:r>
          </a:p>
          <a:p>
            <a:pPr marL="0" indent="0">
              <a:buNone/>
            </a:pPr>
            <a:endParaRPr lang="en-US" sz="2200" b="1" dirty="0">
              <a:latin typeface="Abadi Extra Light" panose="020B0204020104020204" pitchFamily="34" charset="0"/>
            </a:endParaRPr>
          </a:p>
          <a:p>
            <a:pPr marL="0" indent="0">
              <a:buNone/>
            </a:pPr>
            <a:endParaRPr lang="en-US" sz="2200" b="1" dirty="0">
              <a:latin typeface="Abadi Extra Light" panose="020B0204020104020204" pitchFamily="34" charset="0"/>
            </a:endParaRPr>
          </a:p>
        </p:txBody>
      </p:sp>
      <p:sp>
        <p:nvSpPr>
          <p:cNvPr id="43" name="Freeform: Shape 42">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Shape 43">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Shape 45">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pic>
        <p:nvPicPr>
          <p:cNvPr id="4" name="Content Placeholder 3" descr="A hand holding an orange&#10;&#10;Description automatically generated">
            <a:extLst>
              <a:ext uri="{FF2B5EF4-FFF2-40B4-BE49-F238E27FC236}">
                <a16:creationId xmlns:a16="http://schemas.microsoft.com/office/drawing/2014/main" id="{27770610-24BD-90F9-62B4-1CEB203F1A1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 b="3"/>
          <a:stretch/>
        </p:blipFill>
        <p:spPr bwMode="auto">
          <a:xfrm>
            <a:off x="631840" y="598720"/>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a:extLst>
            <a:ext uri="{53640926-AAD7-44D8-BBD7-CCE9431645EC}">
              <a14:shadowObscured xmlns:a14="http://schemas.microsoft.com/office/drawing/2010/main"/>
            </a:ext>
          </a:extLst>
        </p:spPr>
      </p:pic>
      <p:sp>
        <p:nvSpPr>
          <p:cNvPr id="42" name="Freeform: Shape 41">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185511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3" descr="Woman riding bike through field">
            <a:extLst>
              <a:ext uri="{FF2B5EF4-FFF2-40B4-BE49-F238E27FC236}">
                <a16:creationId xmlns:a16="http://schemas.microsoft.com/office/drawing/2014/main" id="{ABCBCB0C-2CEB-2A27-3A56-7A6686D53CCE}"/>
              </a:ext>
            </a:extLst>
          </p:cNvPr>
          <p:cNvPicPr>
            <a:picLocks noChangeAspect="1"/>
          </p:cNvPicPr>
          <p:nvPr/>
        </p:nvPicPr>
        <p:blipFill rotWithShape="1">
          <a:blip r:embed="rId2">
            <a:extLst>
              <a:ext uri="{28A0092B-C50C-407E-A947-70E740481C1C}">
                <a14:useLocalDpi xmlns:a14="http://schemas.microsoft.com/office/drawing/2010/main" val="0"/>
              </a:ext>
            </a:extLst>
          </a:blip>
          <a:srcRect t="12861" b="2869"/>
          <a:stretch/>
        </p:blipFill>
        <p:spPr>
          <a:xfrm>
            <a:off x="-3049" y="10"/>
            <a:ext cx="12191999" cy="6857990"/>
          </a:xfrm>
          <a:prstGeom prst="rect">
            <a:avLst/>
          </a:prstGeom>
        </p:spPr>
      </p:pic>
      <p:sp>
        <p:nvSpPr>
          <p:cNvPr id="49" name="Rectangle 48">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Subtitle 3">
            <a:extLst>
              <a:ext uri="{FF2B5EF4-FFF2-40B4-BE49-F238E27FC236}">
                <a16:creationId xmlns:a16="http://schemas.microsoft.com/office/drawing/2014/main" id="{6904C4D9-F686-F98E-D13C-35401E3C7686}"/>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pPr>
              <a:lnSpc>
                <a:spcPct val="90000"/>
              </a:lnSpc>
            </a:pPr>
            <a:endParaRPr lang="en-ZA" sz="1800" dirty="0">
              <a:solidFill>
                <a:srgbClr val="FFFFFF"/>
              </a:solidFill>
            </a:endParaRPr>
          </a:p>
          <a:p>
            <a:pPr>
              <a:lnSpc>
                <a:spcPct val="90000"/>
              </a:lnSpc>
            </a:pPr>
            <a:endParaRPr lang="en-ZA" sz="1800" dirty="0">
              <a:solidFill>
                <a:srgbClr val="FFFFFF"/>
              </a:solidFill>
            </a:endParaRPr>
          </a:p>
          <a:p>
            <a:pPr>
              <a:lnSpc>
                <a:spcPct val="90000"/>
              </a:lnSpc>
            </a:pPr>
            <a:endParaRPr lang="en-ZA" sz="1800" dirty="0">
              <a:solidFill>
                <a:srgbClr val="FFFFFF"/>
              </a:solidFill>
            </a:endParaRPr>
          </a:p>
          <a:p>
            <a:pPr>
              <a:lnSpc>
                <a:spcPct val="90000"/>
              </a:lnSpc>
            </a:pPr>
            <a:r>
              <a:rPr lang="en-ZA" sz="1800" i="1" dirty="0">
                <a:solidFill>
                  <a:srgbClr val="FFFFFF"/>
                </a:solidFill>
              </a:rPr>
              <a:t>				</a:t>
            </a:r>
          </a:p>
        </p:txBody>
      </p:sp>
      <p:sp>
        <p:nvSpPr>
          <p:cNvPr id="3" name="Title 2">
            <a:extLst>
              <a:ext uri="{FF2B5EF4-FFF2-40B4-BE49-F238E27FC236}">
                <a16:creationId xmlns:a16="http://schemas.microsoft.com/office/drawing/2014/main" id="{DF539AB3-C005-B4D2-13AA-B93C999CDF12}"/>
              </a:ext>
            </a:extLst>
          </p:cNvPr>
          <p:cNvSpPr>
            <a:spLocks noGrp="1"/>
          </p:cNvSpPr>
          <p:nvPr>
            <p:ph type="ctrTitle"/>
          </p:nvPr>
        </p:nvSpPr>
        <p:spPr>
          <a:xfrm>
            <a:off x="1606162" y="3228229"/>
            <a:ext cx="9671437" cy="1144988"/>
          </a:xfrm>
        </p:spPr>
        <p:txBody>
          <a:bodyPr>
            <a:normAutofit fontScale="90000"/>
          </a:bodyPr>
          <a:lstStyle/>
          <a:p>
            <a:br>
              <a:rPr lang="en-ZA" dirty="0">
                <a:solidFill>
                  <a:schemeClr val="bg1"/>
                </a:solidFill>
              </a:rPr>
            </a:br>
            <a:br>
              <a:rPr lang="en-ZA" dirty="0">
                <a:solidFill>
                  <a:schemeClr val="bg1"/>
                </a:solidFill>
              </a:rPr>
            </a:br>
            <a:br>
              <a:rPr lang="en-ZA" dirty="0">
                <a:solidFill>
                  <a:schemeClr val="bg1"/>
                </a:solidFill>
              </a:rPr>
            </a:br>
            <a:br>
              <a:rPr lang="en-ZA" dirty="0">
                <a:solidFill>
                  <a:schemeClr val="bg1"/>
                </a:solidFill>
              </a:rPr>
            </a:br>
            <a:br>
              <a:rPr lang="en-ZA" dirty="0">
                <a:solidFill>
                  <a:schemeClr val="bg1"/>
                </a:solidFill>
              </a:rPr>
            </a:br>
            <a:br>
              <a:rPr lang="en-ZA" dirty="0">
                <a:solidFill>
                  <a:schemeClr val="bg1"/>
                </a:solidFill>
              </a:rPr>
            </a:br>
            <a:br>
              <a:rPr lang="en-ZA" dirty="0">
                <a:solidFill>
                  <a:schemeClr val="bg1"/>
                </a:solidFill>
              </a:rPr>
            </a:br>
            <a:r>
              <a:rPr lang="en-ZA" dirty="0">
                <a:solidFill>
                  <a:schemeClr val="bg1"/>
                </a:solidFill>
              </a:rPr>
              <a:t>Gratitude as a </a:t>
            </a:r>
            <a:r>
              <a:rPr lang="en-ZA" i="1" dirty="0">
                <a:solidFill>
                  <a:schemeClr val="bg1"/>
                </a:solidFill>
              </a:rPr>
              <a:t>pathway </a:t>
            </a:r>
            <a:r>
              <a:rPr lang="en-ZA" dirty="0">
                <a:solidFill>
                  <a:schemeClr val="bg1"/>
                </a:solidFill>
              </a:rPr>
              <a:t>to improved 				wellbeing</a:t>
            </a:r>
            <a:endParaRPr lang="en-US" dirty="0">
              <a:solidFill>
                <a:schemeClr val="bg1"/>
              </a:solidFill>
            </a:endParaRPr>
          </a:p>
        </p:txBody>
      </p:sp>
    </p:spTree>
    <p:extLst>
      <p:ext uri="{BB962C8B-B14F-4D97-AF65-F5344CB8AC3E}">
        <p14:creationId xmlns:p14="http://schemas.microsoft.com/office/powerpoint/2010/main" val="3861333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99F5A-D4F1-EEEA-84DC-C39E455CF637}"/>
              </a:ext>
            </a:extLst>
          </p:cNvPr>
          <p:cNvSpPr>
            <a:spLocks noGrp="1"/>
          </p:cNvSpPr>
          <p:nvPr>
            <p:ph type="title"/>
          </p:nvPr>
        </p:nvSpPr>
        <p:spPr>
          <a:xfrm>
            <a:off x="1252800" y="662399"/>
            <a:ext cx="5995987" cy="1494000"/>
          </a:xfrm>
        </p:spPr>
        <p:txBody>
          <a:bodyPr anchor="t">
            <a:normAutofit/>
          </a:bodyPr>
          <a:lstStyle/>
          <a:p>
            <a:r>
              <a:rPr lang="en-ZA" dirty="0"/>
              <a:t>So many studies on the power of GRATITUDE</a:t>
            </a:r>
            <a:endParaRPr lang="en-US" dirty="0"/>
          </a:p>
        </p:txBody>
      </p:sp>
      <p:sp>
        <p:nvSpPr>
          <p:cNvPr id="3" name="Content Placeholder 2">
            <a:extLst>
              <a:ext uri="{FF2B5EF4-FFF2-40B4-BE49-F238E27FC236}">
                <a16:creationId xmlns:a16="http://schemas.microsoft.com/office/drawing/2014/main" id="{D4D70339-88AA-436A-D5E9-2C5F10BD3E2B}"/>
              </a:ext>
            </a:extLst>
          </p:cNvPr>
          <p:cNvSpPr>
            <a:spLocks noGrp="1"/>
          </p:cNvSpPr>
          <p:nvPr>
            <p:ph idx="1"/>
          </p:nvPr>
        </p:nvSpPr>
        <p:spPr>
          <a:xfrm>
            <a:off x="1251678" y="2286000"/>
            <a:ext cx="6015897" cy="3844800"/>
          </a:xfrm>
        </p:spPr>
        <p:txBody>
          <a:bodyPr>
            <a:normAutofit fontScale="92500" lnSpcReduction="20000"/>
          </a:bodyPr>
          <a:lstStyle/>
          <a:p>
            <a:r>
              <a:rPr lang="en-US" sz="2400" i="1" dirty="0">
                <a:solidFill>
                  <a:schemeClr val="tx1">
                    <a:alpha val="60000"/>
                  </a:schemeClr>
                </a:solidFill>
                <a:effectLst/>
                <a:latin typeface="Calibri" panose="020F0502020204030204" pitchFamily="34" charset="0"/>
                <a:ea typeface="Calibri" panose="020F0502020204030204" pitchFamily="34" charset="0"/>
                <a:cs typeface="Times New Roman" panose="02020603050405020304" pitchFamily="18" charset="0"/>
              </a:rPr>
              <a:t> Positive emotions like gratitude can make you feel more </a:t>
            </a:r>
            <a:r>
              <a:rPr lang="en-US" sz="2400" b="1" i="1" dirty="0">
                <a:solidFill>
                  <a:schemeClr val="tx1">
                    <a:alpha val="60000"/>
                  </a:schemeClr>
                </a:solidFill>
                <a:effectLst/>
                <a:latin typeface="Calibri" panose="020F0502020204030204" pitchFamily="34" charset="0"/>
                <a:ea typeface="Calibri" panose="020F0502020204030204" pitchFamily="34" charset="0"/>
                <a:cs typeface="Times New Roman" panose="02020603050405020304" pitchFamily="18" charset="0"/>
              </a:rPr>
              <a:t>open, creative, and energized</a:t>
            </a:r>
          </a:p>
          <a:p>
            <a:pPr marL="0" indent="0">
              <a:buNone/>
            </a:pPr>
            <a:endParaRPr lang="en-US" sz="2400" b="1" i="1" dirty="0">
              <a:solidFill>
                <a:schemeClr val="tx1">
                  <a:alpha val="60000"/>
                </a:schemeClr>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2400" i="1" dirty="0">
                <a:solidFill>
                  <a:schemeClr val="tx1">
                    <a:alpha val="60000"/>
                  </a:schemeClr>
                </a:solidFill>
                <a:latin typeface="Calibri" panose="020F0502020204030204" pitchFamily="34" charset="0"/>
                <a:ea typeface="Calibri" panose="020F0502020204030204" pitchFamily="34" charset="0"/>
                <a:cs typeface="Times New Roman" panose="02020603050405020304" pitchFamily="18" charset="0"/>
              </a:rPr>
              <a:t>Gratitude </a:t>
            </a:r>
            <a:r>
              <a:rPr lang="en-US" sz="2400" i="1" dirty="0">
                <a:solidFill>
                  <a:schemeClr val="tx1">
                    <a:alpha val="60000"/>
                  </a:schemeClr>
                </a:solidFill>
                <a:effectLst/>
                <a:latin typeface="Calibri" panose="020F0502020204030204" pitchFamily="34" charset="0"/>
                <a:ea typeface="Calibri" panose="020F0502020204030204" pitchFamily="34" charset="0"/>
                <a:cs typeface="Times New Roman" panose="02020603050405020304" pitchFamily="18" charset="0"/>
              </a:rPr>
              <a:t>has been linked to </a:t>
            </a:r>
            <a:r>
              <a:rPr lang="en-US" sz="2400" b="1" i="1" dirty="0">
                <a:solidFill>
                  <a:schemeClr val="tx1">
                    <a:alpha val="60000"/>
                  </a:schemeClr>
                </a:solidFill>
                <a:effectLst/>
                <a:latin typeface="Calibri" panose="020F0502020204030204" pitchFamily="34" charset="0"/>
                <a:ea typeface="Calibri" panose="020F0502020204030204" pitchFamily="34" charset="0"/>
                <a:cs typeface="Times New Roman" panose="02020603050405020304" pitchFamily="18" charset="0"/>
              </a:rPr>
              <a:t>physical health outcomes </a:t>
            </a:r>
          </a:p>
          <a:p>
            <a:pPr marL="0" indent="0">
              <a:buNone/>
            </a:pPr>
            <a:endParaRPr lang="en-US" sz="2400" b="1" i="1" dirty="0">
              <a:solidFill>
                <a:schemeClr val="tx1">
                  <a:alpha val="60000"/>
                </a:schemeClr>
              </a:solidFill>
              <a:latin typeface="Calibri" panose="020F0502020204030204" pitchFamily="34" charset="0"/>
              <a:ea typeface="Calibri" panose="020F0502020204030204" pitchFamily="34" charset="0"/>
              <a:cs typeface="Times New Roman" panose="02020603050405020304" pitchFamily="18" charset="0"/>
            </a:endParaRPr>
          </a:p>
          <a:p>
            <a:r>
              <a:rPr lang="en-US" sz="2400" i="1" dirty="0">
                <a:solidFill>
                  <a:schemeClr val="tx1">
                    <a:alpha val="60000"/>
                  </a:schemeClr>
                </a:solidFill>
                <a:latin typeface="Calibri" panose="020F0502020204030204" pitchFamily="34" charset="0"/>
                <a:ea typeface="Calibri" panose="020F0502020204030204" pitchFamily="34" charset="0"/>
                <a:cs typeface="Times New Roman" panose="02020603050405020304" pitchFamily="18" charset="0"/>
              </a:rPr>
              <a:t>Gratitude </a:t>
            </a:r>
            <a:r>
              <a:rPr lang="en-US" sz="2400" i="1" dirty="0">
                <a:solidFill>
                  <a:schemeClr val="tx1">
                    <a:alpha val="60000"/>
                  </a:schemeClr>
                </a:solidFill>
                <a:effectLst/>
                <a:latin typeface="Calibri" panose="020F0502020204030204" pitchFamily="34" charset="0"/>
                <a:ea typeface="Calibri" panose="020F0502020204030204" pitchFamily="34" charset="0"/>
                <a:cs typeface="Times New Roman" panose="02020603050405020304" pitchFamily="18" charset="0"/>
              </a:rPr>
              <a:t>can help </a:t>
            </a:r>
            <a:r>
              <a:rPr lang="en-US" sz="2400" b="1" i="1" dirty="0">
                <a:solidFill>
                  <a:schemeClr val="tx1">
                    <a:alpha val="60000"/>
                  </a:schemeClr>
                </a:solidFill>
                <a:effectLst/>
                <a:latin typeface="Calibri" panose="020F0502020204030204" pitchFamily="34" charset="0"/>
                <a:ea typeface="Calibri" panose="020F0502020204030204" pitchFamily="34" charset="0"/>
                <a:cs typeface="Times New Roman" panose="02020603050405020304" pitchFamily="18" charset="0"/>
              </a:rPr>
              <a:t>strengthen relationships</a:t>
            </a:r>
          </a:p>
          <a:p>
            <a:pPr marL="0" indent="0">
              <a:buNone/>
            </a:pPr>
            <a:endParaRPr lang="en-US" sz="2400" i="1" noProof="0" dirty="0">
              <a:solidFill>
                <a:schemeClr val="tx1">
                  <a:alpha val="60000"/>
                </a:schemeClr>
              </a:solidFill>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2400" i="1" noProof="0" dirty="0">
              <a:solidFill>
                <a:schemeClr val="tx1">
                  <a:alpha val="60000"/>
                </a:schemeClr>
              </a:solidFill>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r>
              <a:rPr kumimoji="0" lang="en-US" sz="2400" b="0" i="1" u="none" strike="noStrike" kern="1200" cap="none" spc="0" normalizeH="0" baseline="0" noProof="0" dirty="0">
                <a:ln>
                  <a:noFill/>
                </a:ln>
                <a:solidFill>
                  <a:schemeClr val="tx1">
                    <a:alpha val="60000"/>
                  </a:schemeClr>
                </a:solidFill>
                <a:effectLst/>
                <a:uLnTx/>
                <a:uFillTx/>
                <a:latin typeface="Calibri" panose="020F0502020204030204" pitchFamily="34" charset="0"/>
                <a:ea typeface="Calibri" panose="020F0502020204030204" pitchFamily="34" charset="0"/>
                <a:cs typeface="Times New Roman" panose="02020603050405020304" pitchFamily="18" charset="0"/>
              </a:rPr>
              <a:t>People who feel and express gratitude more often tend to feel </a:t>
            </a:r>
            <a:r>
              <a:rPr kumimoji="0" lang="en-US" sz="2400" b="1" i="1" u="none" strike="noStrike" kern="1200" cap="none" spc="0" normalizeH="0" baseline="0" noProof="0" dirty="0">
                <a:ln>
                  <a:noFill/>
                </a:ln>
                <a:solidFill>
                  <a:schemeClr val="tx1">
                    <a:alpha val="60000"/>
                  </a:schemeClr>
                </a:solidFill>
                <a:effectLst/>
                <a:uLnTx/>
                <a:uFillTx/>
                <a:latin typeface="Calibri" panose="020F0502020204030204" pitchFamily="34" charset="0"/>
                <a:ea typeface="Calibri" panose="020F0502020204030204" pitchFamily="34" charset="0"/>
                <a:cs typeface="Times New Roman" panose="02020603050405020304" pitchFamily="18" charset="0"/>
              </a:rPr>
              <a:t>happier overall.</a:t>
            </a:r>
            <a:endParaRPr lang="en-US" sz="2400" b="1" dirty="0">
              <a:solidFill>
                <a:schemeClr val="tx1">
                  <a:alpha val="60000"/>
                </a:schemeClr>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1700" i="1" dirty="0">
              <a:solidFill>
                <a:schemeClr val="tx1">
                  <a:alpha val="6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700" dirty="0">
              <a:solidFill>
                <a:schemeClr val="tx1">
                  <a:alpha val="60000"/>
                </a:schemeClr>
              </a:solidFill>
            </a:endParaRPr>
          </a:p>
        </p:txBody>
      </p:sp>
      <p:pic>
        <p:nvPicPr>
          <p:cNvPr id="5" name="Picture 4" descr="A vase of flowers&#10;&#10;Description automatically generated with low confidence">
            <a:extLst>
              <a:ext uri="{FF2B5EF4-FFF2-40B4-BE49-F238E27FC236}">
                <a16:creationId xmlns:a16="http://schemas.microsoft.com/office/drawing/2014/main" id="{E0694C5E-2E14-6155-7319-D36A806BC6E6}"/>
              </a:ext>
            </a:extLst>
          </p:cNvPr>
          <p:cNvPicPr>
            <a:picLocks noChangeAspect="1"/>
          </p:cNvPicPr>
          <p:nvPr/>
        </p:nvPicPr>
        <p:blipFill rotWithShape="1">
          <a:blip r:embed="rId2">
            <a:extLst>
              <a:ext uri="{28A0092B-C50C-407E-A947-70E740481C1C}">
                <a14:useLocalDpi xmlns:a14="http://schemas.microsoft.com/office/drawing/2010/main" val="0"/>
              </a:ext>
            </a:extLst>
          </a:blip>
          <a:srcRect r="2935"/>
          <a:stretch/>
        </p:blipFill>
        <p:spPr>
          <a:xfrm>
            <a:off x="7633428" y="740654"/>
            <a:ext cx="3914164" cy="5376691"/>
          </a:xfrm>
          <a:prstGeom prst="rect">
            <a:avLst/>
          </a:prstGeom>
        </p:spPr>
      </p:pic>
    </p:spTree>
    <p:extLst>
      <p:ext uri="{BB962C8B-B14F-4D97-AF65-F5344CB8AC3E}">
        <p14:creationId xmlns:p14="http://schemas.microsoft.com/office/powerpoint/2010/main" val="2475036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D59DED-C675-FBC8-E7B1-CDF0CACEA57D}"/>
              </a:ext>
            </a:extLst>
          </p:cNvPr>
          <p:cNvSpPr>
            <a:spLocks noGrp="1"/>
          </p:cNvSpPr>
          <p:nvPr>
            <p:ph type="title"/>
          </p:nvPr>
        </p:nvSpPr>
        <p:spPr>
          <a:xfrm>
            <a:off x="640080" y="325369"/>
            <a:ext cx="4368602" cy="1956841"/>
          </a:xfrm>
        </p:spPr>
        <p:txBody>
          <a:bodyPr anchor="b">
            <a:normAutofit/>
          </a:bodyPr>
          <a:lstStyle/>
          <a:p>
            <a:r>
              <a:rPr lang="en-ZA" sz="5400" dirty="0"/>
              <a:t>Expressing gratitude</a:t>
            </a:r>
            <a:endParaRPr lang="en-US" sz="5400" dirty="0"/>
          </a:p>
        </p:txBody>
      </p:sp>
      <p:sp>
        <p:nvSpPr>
          <p:cNvPr id="3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F956A21-8FAE-3ED4-09B2-22A14B30B459}"/>
              </a:ext>
            </a:extLst>
          </p:cNvPr>
          <p:cNvSpPr>
            <a:spLocks noGrp="1"/>
          </p:cNvSpPr>
          <p:nvPr>
            <p:ph idx="1"/>
          </p:nvPr>
        </p:nvSpPr>
        <p:spPr>
          <a:xfrm>
            <a:off x="640080" y="2872899"/>
            <a:ext cx="4243589" cy="3320668"/>
          </a:xfrm>
        </p:spPr>
        <p:txBody>
          <a:bodyPr>
            <a:normAutofit/>
          </a:bodyPr>
          <a:lstStyle/>
          <a:p>
            <a:pPr marL="0" indent="0">
              <a:buNone/>
            </a:pPr>
            <a:r>
              <a:rPr lang="en-ZA" sz="2200" dirty="0"/>
              <a:t>Professionally, what are you grateful for?</a:t>
            </a:r>
          </a:p>
          <a:p>
            <a:pPr marL="0" indent="0">
              <a:buNone/>
            </a:pPr>
            <a:endParaRPr lang="en-US" sz="2200" dirty="0"/>
          </a:p>
        </p:txBody>
      </p:sp>
      <p:pic>
        <p:nvPicPr>
          <p:cNvPr id="5" name="Picture 4" descr="Empty speech bubbles">
            <a:extLst>
              <a:ext uri="{FF2B5EF4-FFF2-40B4-BE49-F238E27FC236}">
                <a16:creationId xmlns:a16="http://schemas.microsoft.com/office/drawing/2014/main" id="{6F718C07-CB88-BF21-6217-C9AEE90ECC54}"/>
              </a:ext>
            </a:extLst>
          </p:cNvPr>
          <p:cNvPicPr>
            <a:picLocks noChangeAspect="1"/>
          </p:cNvPicPr>
          <p:nvPr/>
        </p:nvPicPr>
        <p:blipFill rotWithShape="1">
          <a:blip r:embed="rId2"/>
          <a:srcRect l="19467" r="13580"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942893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6B158B5-50B5-4927-A367-7C9F3AFE5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CBB07DD-3DA7-ED58-D7B5-984FF6C768B9}"/>
              </a:ext>
            </a:extLst>
          </p:cNvPr>
          <p:cNvSpPr>
            <a:spLocks noGrp="1"/>
          </p:cNvSpPr>
          <p:nvPr>
            <p:ph type="title"/>
          </p:nvPr>
        </p:nvSpPr>
        <p:spPr>
          <a:xfrm>
            <a:off x="6981824" y="1367673"/>
            <a:ext cx="4375151" cy="2665509"/>
          </a:xfrm>
        </p:spPr>
        <p:txBody>
          <a:bodyPr vert="horz" lIns="91440" tIns="45720" rIns="91440" bIns="45720" rtlCol="0" anchor="b">
            <a:normAutofit/>
          </a:bodyPr>
          <a:lstStyle/>
          <a:p>
            <a:pPr algn="r"/>
            <a:r>
              <a:rPr lang="en-ZA" sz="7200" dirty="0">
                <a:solidFill>
                  <a:schemeClr val="bg1"/>
                </a:solidFill>
              </a:rPr>
              <a:t>Three   Blessings </a:t>
            </a:r>
            <a:endParaRPr lang="en-US" sz="7200" dirty="0">
              <a:solidFill>
                <a:schemeClr val="bg1"/>
              </a:solidFill>
            </a:endParaRPr>
          </a:p>
        </p:txBody>
      </p:sp>
      <p:sp>
        <p:nvSpPr>
          <p:cNvPr id="9" name="Content Placeholder 8">
            <a:extLst>
              <a:ext uri="{FF2B5EF4-FFF2-40B4-BE49-F238E27FC236}">
                <a16:creationId xmlns:a16="http://schemas.microsoft.com/office/drawing/2014/main" id="{D42F593C-17C7-7D72-602F-9A98773A668F}"/>
              </a:ext>
            </a:extLst>
          </p:cNvPr>
          <p:cNvSpPr>
            <a:spLocks noGrp="1"/>
          </p:cNvSpPr>
          <p:nvPr>
            <p:ph idx="1"/>
          </p:nvPr>
        </p:nvSpPr>
        <p:spPr>
          <a:xfrm>
            <a:off x="6360160" y="4033182"/>
            <a:ext cx="4996815" cy="1265536"/>
          </a:xfrm>
        </p:spPr>
        <p:txBody>
          <a:bodyPr vert="horz" lIns="91440" tIns="45720" rIns="91440" bIns="45720" rtlCol="0">
            <a:normAutofit/>
          </a:bodyPr>
          <a:lstStyle/>
          <a:p>
            <a:pPr marL="0" indent="0" algn="r">
              <a:buNone/>
            </a:pPr>
            <a:r>
              <a:rPr lang="en-ZA" sz="2400" dirty="0">
                <a:solidFill>
                  <a:schemeClr val="bg1"/>
                </a:solidFill>
              </a:rPr>
              <a:t>Well-known Positive Psychology Exercise </a:t>
            </a:r>
            <a:endParaRPr lang="en-US" sz="2400" dirty="0">
              <a:solidFill>
                <a:schemeClr val="bg1"/>
              </a:solidFill>
            </a:endParaRPr>
          </a:p>
        </p:txBody>
      </p:sp>
      <p:pic>
        <p:nvPicPr>
          <p:cNvPr id="5" name="Content Placeholder 4" descr="Text&#10;&#10;Description automatically generated">
            <a:extLst>
              <a:ext uri="{FF2B5EF4-FFF2-40B4-BE49-F238E27FC236}">
                <a16:creationId xmlns:a16="http://schemas.microsoft.com/office/drawing/2014/main" id="{7ECE98F4-EA68-1CAD-09E2-20A91BF95589}"/>
              </a:ext>
            </a:extLst>
          </p:cNvPr>
          <p:cNvPicPr>
            <a:picLocks noChangeAspect="1"/>
          </p:cNvPicPr>
          <p:nvPr/>
        </p:nvPicPr>
        <p:blipFill rotWithShape="1">
          <a:blip r:embed="rId2">
            <a:extLst>
              <a:ext uri="{28A0092B-C50C-407E-A947-70E740481C1C}">
                <a14:useLocalDpi xmlns:a14="http://schemas.microsoft.com/office/drawing/2010/main" val="0"/>
              </a:ext>
            </a:extLst>
          </a:blip>
          <a:srcRect r="1" b="6067"/>
          <a:stretch/>
        </p:blipFill>
        <p:spPr>
          <a:xfrm>
            <a:off x="1" y="2"/>
            <a:ext cx="6249303" cy="6857998"/>
          </a:xfrm>
          <a:custGeom>
            <a:avLst/>
            <a:gdLst/>
            <a:ahLst/>
            <a:cxnLst/>
            <a:rect l="l" t="t" r="r" b="b"/>
            <a:pathLst>
              <a:path w="6249303" h="6857998">
                <a:moveTo>
                  <a:pt x="5497146" y="6118149"/>
                </a:moveTo>
                <a:cubicBezTo>
                  <a:pt x="5503695" y="6124102"/>
                  <a:pt x="5511317" y="6129341"/>
                  <a:pt x="5518366" y="6133723"/>
                </a:cubicBezTo>
                <a:cubicBezTo>
                  <a:pt x="5525509" y="6138152"/>
                  <a:pt x="5530855" y="6143474"/>
                  <a:pt x="5534525" y="6149380"/>
                </a:cubicBezTo>
                <a:lnTo>
                  <a:pt x="5540000" y="6166562"/>
                </a:lnTo>
                <a:lnTo>
                  <a:pt x="5534525" y="6149379"/>
                </a:lnTo>
                <a:cubicBezTo>
                  <a:pt x="5530855" y="6143474"/>
                  <a:pt x="5525509" y="6138152"/>
                  <a:pt x="5518366" y="6133722"/>
                </a:cubicBezTo>
                <a:cubicBezTo>
                  <a:pt x="5511317" y="6129341"/>
                  <a:pt x="5503695" y="6124102"/>
                  <a:pt x="5497146" y="6118149"/>
                </a:cubicBezTo>
                <a:close/>
                <a:moveTo>
                  <a:pt x="5405304" y="4941372"/>
                </a:moveTo>
                <a:lnTo>
                  <a:pt x="5408634" y="4950869"/>
                </a:lnTo>
                <a:lnTo>
                  <a:pt x="5418318" y="4991382"/>
                </a:lnTo>
                <a:lnTo>
                  <a:pt x="5408634" y="4950868"/>
                </a:lnTo>
                <a:close/>
                <a:moveTo>
                  <a:pt x="5409242" y="4749807"/>
                </a:moveTo>
                <a:cubicBezTo>
                  <a:pt x="5397106" y="4762826"/>
                  <a:pt x="5396249" y="4781365"/>
                  <a:pt x="5394535" y="4799797"/>
                </a:cubicBezTo>
                <a:cubicBezTo>
                  <a:pt x="5396249" y="4781365"/>
                  <a:pt x="5397106" y="4762827"/>
                  <a:pt x="5409242" y="4749807"/>
                </a:cubicBezTo>
                <a:close/>
                <a:moveTo>
                  <a:pt x="5427041" y="4543185"/>
                </a:moveTo>
                <a:cubicBezTo>
                  <a:pt x="5428019" y="4548281"/>
                  <a:pt x="5430065" y="4553662"/>
                  <a:pt x="5432447" y="4557092"/>
                </a:cubicBezTo>
                <a:cubicBezTo>
                  <a:pt x="5444067" y="4573618"/>
                  <a:pt x="5452855" y="4588275"/>
                  <a:pt x="5458810" y="4602021"/>
                </a:cubicBezTo>
                <a:cubicBezTo>
                  <a:pt x="5452855" y="4588275"/>
                  <a:pt x="5444067" y="4573618"/>
                  <a:pt x="5432447" y="4557091"/>
                </a:cubicBezTo>
                <a:close/>
                <a:moveTo>
                  <a:pt x="5893259" y="2819253"/>
                </a:moveTo>
                <a:lnTo>
                  <a:pt x="5904902" y="2827484"/>
                </a:lnTo>
                <a:lnTo>
                  <a:pt x="5904904" y="2827486"/>
                </a:lnTo>
                <a:lnTo>
                  <a:pt x="5933407" y="2861156"/>
                </a:lnTo>
                <a:lnTo>
                  <a:pt x="5923753" y="2842392"/>
                </a:lnTo>
                <a:lnTo>
                  <a:pt x="5904904" y="2827486"/>
                </a:lnTo>
                <a:lnTo>
                  <a:pt x="5904902" y="2827483"/>
                </a:lnTo>
                <a:close/>
                <a:moveTo>
                  <a:pt x="5823604" y="1974015"/>
                </a:moveTo>
                <a:lnTo>
                  <a:pt x="5817090" y="1999763"/>
                </a:lnTo>
                <a:cubicBezTo>
                  <a:pt x="5813281" y="2008056"/>
                  <a:pt x="5807601" y="2016020"/>
                  <a:pt x="5799362" y="2023547"/>
                </a:cubicBezTo>
                <a:cubicBezTo>
                  <a:pt x="5815841" y="2008497"/>
                  <a:pt x="5822079" y="1991685"/>
                  <a:pt x="5823604" y="1974015"/>
                </a:cubicBezTo>
                <a:close/>
                <a:moveTo>
                  <a:pt x="5806410" y="1768838"/>
                </a:moveTo>
                <a:cubicBezTo>
                  <a:pt x="5802029" y="1774411"/>
                  <a:pt x="5799266" y="1779948"/>
                  <a:pt x="5797809" y="1785412"/>
                </a:cubicBezTo>
                <a:lnTo>
                  <a:pt x="5797028" y="1801558"/>
                </a:lnTo>
                <a:cubicBezTo>
                  <a:pt x="5795361" y="1790986"/>
                  <a:pt x="5797647" y="1779981"/>
                  <a:pt x="5806410" y="1768838"/>
                </a:cubicBezTo>
                <a:close/>
                <a:moveTo>
                  <a:pt x="5915999" y="520953"/>
                </a:moveTo>
                <a:lnTo>
                  <a:pt x="5909271" y="549926"/>
                </a:lnTo>
                <a:lnTo>
                  <a:pt x="5903017" y="566616"/>
                </a:lnTo>
                <a:lnTo>
                  <a:pt x="5897067" y="581804"/>
                </a:lnTo>
                <a:lnTo>
                  <a:pt x="5896649" y="583595"/>
                </a:lnTo>
                <a:lnTo>
                  <a:pt x="5894474" y="589388"/>
                </a:lnTo>
                <a:cubicBezTo>
                  <a:pt x="5892074" y="597005"/>
                  <a:pt x="5890316" y="604728"/>
                  <a:pt x="5889851" y="612658"/>
                </a:cubicBezTo>
                <a:lnTo>
                  <a:pt x="5896649" y="583595"/>
                </a:lnTo>
                <a:lnTo>
                  <a:pt x="5902965" y="566754"/>
                </a:lnTo>
                <a:lnTo>
                  <a:pt x="5903017" y="566616"/>
                </a:lnTo>
                <a:lnTo>
                  <a:pt x="5908855" y="551717"/>
                </a:lnTo>
                <a:lnTo>
                  <a:pt x="5909271" y="549926"/>
                </a:lnTo>
                <a:lnTo>
                  <a:pt x="5911436" y="544146"/>
                </a:lnTo>
                <a:cubicBezTo>
                  <a:pt x="5913823" y="536547"/>
                  <a:pt x="5915561" y="528850"/>
                  <a:pt x="5915999" y="520953"/>
                </a:cubicBezTo>
                <a:close/>
                <a:moveTo>
                  <a:pt x="5864896" y="268794"/>
                </a:moveTo>
                <a:cubicBezTo>
                  <a:pt x="5862371" y="279176"/>
                  <a:pt x="5860668" y="289296"/>
                  <a:pt x="5860021" y="299164"/>
                </a:cubicBezTo>
                <a:cubicBezTo>
                  <a:pt x="5859371" y="309031"/>
                  <a:pt x="5859776" y="318646"/>
                  <a:pt x="5861466" y="328017"/>
                </a:cubicBezTo>
                <a:close/>
                <a:moveTo>
                  <a:pt x="0" y="0"/>
                </a:moveTo>
                <a:lnTo>
                  <a:pt x="6182312" y="0"/>
                </a:lnTo>
                <a:lnTo>
                  <a:pt x="6178097" y="24480"/>
                </a:lnTo>
                <a:cubicBezTo>
                  <a:pt x="6175612" y="32636"/>
                  <a:pt x="6171850" y="40471"/>
                  <a:pt x="6166086" y="47806"/>
                </a:cubicBezTo>
                <a:cubicBezTo>
                  <a:pt x="6151226" y="66857"/>
                  <a:pt x="6154655" y="85336"/>
                  <a:pt x="6156942" y="105718"/>
                </a:cubicBezTo>
                <a:cubicBezTo>
                  <a:pt x="6158656" y="121150"/>
                  <a:pt x="6158085" y="136963"/>
                  <a:pt x="6158277" y="152584"/>
                </a:cubicBezTo>
                <a:cubicBezTo>
                  <a:pt x="6158846" y="180017"/>
                  <a:pt x="6159037" y="207450"/>
                  <a:pt x="6159990" y="234883"/>
                </a:cubicBezTo>
                <a:cubicBezTo>
                  <a:pt x="6160370" y="243648"/>
                  <a:pt x="6165135" y="252600"/>
                  <a:pt x="6164373" y="261173"/>
                </a:cubicBezTo>
                <a:cubicBezTo>
                  <a:pt x="6160752" y="300800"/>
                  <a:pt x="6155037" y="340425"/>
                  <a:pt x="6151798" y="380050"/>
                </a:cubicBezTo>
                <a:cubicBezTo>
                  <a:pt x="6149894" y="402529"/>
                  <a:pt x="6153511" y="425581"/>
                  <a:pt x="6150846" y="447870"/>
                </a:cubicBezTo>
                <a:cubicBezTo>
                  <a:pt x="6147798" y="473587"/>
                  <a:pt x="6139988" y="498733"/>
                  <a:pt x="6135223" y="524262"/>
                </a:cubicBezTo>
                <a:cubicBezTo>
                  <a:pt x="6133891" y="531310"/>
                  <a:pt x="6135606" y="539121"/>
                  <a:pt x="6135985" y="546552"/>
                </a:cubicBezTo>
                <a:cubicBezTo>
                  <a:pt x="6136367" y="554933"/>
                  <a:pt x="6137129" y="563125"/>
                  <a:pt x="6137320" y="571508"/>
                </a:cubicBezTo>
                <a:cubicBezTo>
                  <a:pt x="6137702" y="597037"/>
                  <a:pt x="6137129" y="622564"/>
                  <a:pt x="6138464" y="648092"/>
                </a:cubicBezTo>
                <a:cubicBezTo>
                  <a:pt x="6139225" y="663713"/>
                  <a:pt x="6147035" y="680096"/>
                  <a:pt x="6144177" y="694576"/>
                </a:cubicBezTo>
                <a:cubicBezTo>
                  <a:pt x="6138654" y="724104"/>
                  <a:pt x="6151036" y="753633"/>
                  <a:pt x="6140750" y="783158"/>
                </a:cubicBezTo>
                <a:cubicBezTo>
                  <a:pt x="6137702" y="792306"/>
                  <a:pt x="6145322" y="804877"/>
                  <a:pt x="6145702" y="815929"/>
                </a:cubicBezTo>
                <a:cubicBezTo>
                  <a:pt x="6146654" y="843552"/>
                  <a:pt x="6146464" y="871173"/>
                  <a:pt x="6146274" y="898797"/>
                </a:cubicBezTo>
                <a:cubicBezTo>
                  <a:pt x="6146084" y="923562"/>
                  <a:pt x="6148750" y="949281"/>
                  <a:pt x="6143416" y="973095"/>
                </a:cubicBezTo>
                <a:cubicBezTo>
                  <a:pt x="6137702" y="998052"/>
                  <a:pt x="6138464" y="1020529"/>
                  <a:pt x="6144940" y="1044725"/>
                </a:cubicBezTo>
                <a:cubicBezTo>
                  <a:pt x="6149322" y="1061298"/>
                  <a:pt x="6149894" y="1078826"/>
                  <a:pt x="6151226" y="1095972"/>
                </a:cubicBezTo>
                <a:cubicBezTo>
                  <a:pt x="6152750" y="1114449"/>
                  <a:pt x="6148750" y="1134834"/>
                  <a:pt x="6155037" y="1151600"/>
                </a:cubicBezTo>
                <a:cubicBezTo>
                  <a:pt x="6173706" y="1201512"/>
                  <a:pt x="6177706" y="1252757"/>
                  <a:pt x="6177706" y="1304955"/>
                </a:cubicBezTo>
                <a:cubicBezTo>
                  <a:pt x="6177706" y="1314483"/>
                  <a:pt x="6175041" y="1324198"/>
                  <a:pt x="6172183" y="1333341"/>
                </a:cubicBezTo>
                <a:cubicBezTo>
                  <a:pt x="6155037" y="1386684"/>
                  <a:pt x="6156560" y="1440216"/>
                  <a:pt x="6167039" y="1494509"/>
                </a:cubicBezTo>
                <a:cubicBezTo>
                  <a:pt x="6169325" y="1505751"/>
                  <a:pt x="6169706" y="1518324"/>
                  <a:pt x="6167421" y="1529563"/>
                </a:cubicBezTo>
                <a:cubicBezTo>
                  <a:pt x="6160752" y="1561189"/>
                  <a:pt x="6149702" y="1591859"/>
                  <a:pt x="6144940" y="1623675"/>
                </a:cubicBezTo>
                <a:cubicBezTo>
                  <a:pt x="6137129" y="1676253"/>
                  <a:pt x="6163417" y="1721785"/>
                  <a:pt x="6180565" y="1768838"/>
                </a:cubicBezTo>
                <a:cubicBezTo>
                  <a:pt x="6196758" y="1813610"/>
                  <a:pt x="6233335" y="1851709"/>
                  <a:pt x="6225142" y="1904673"/>
                </a:cubicBezTo>
                <a:cubicBezTo>
                  <a:pt x="6224381" y="1910004"/>
                  <a:pt x="6229524" y="1915912"/>
                  <a:pt x="6230858" y="1921817"/>
                </a:cubicBezTo>
                <a:cubicBezTo>
                  <a:pt x="6234479" y="1938009"/>
                  <a:pt x="6238857" y="1954202"/>
                  <a:pt x="6240574" y="1970586"/>
                </a:cubicBezTo>
                <a:cubicBezTo>
                  <a:pt x="6242861" y="1990589"/>
                  <a:pt x="6242100" y="2010974"/>
                  <a:pt x="6244004" y="2030977"/>
                </a:cubicBezTo>
                <a:cubicBezTo>
                  <a:pt x="6245147" y="2043835"/>
                  <a:pt x="6247242" y="2056600"/>
                  <a:pt x="6249052" y="2069340"/>
                </a:cubicBezTo>
                <a:lnTo>
                  <a:pt x="6249303" y="2072225"/>
                </a:lnTo>
                <a:lnTo>
                  <a:pt x="6249303" y="2131532"/>
                </a:lnTo>
                <a:lnTo>
                  <a:pt x="6248432" y="2138304"/>
                </a:lnTo>
                <a:cubicBezTo>
                  <a:pt x="6246241" y="2148519"/>
                  <a:pt x="6243623" y="2158712"/>
                  <a:pt x="6241908" y="2168903"/>
                </a:cubicBezTo>
                <a:cubicBezTo>
                  <a:pt x="6237145" y="2197670"/>
                  <a:pt x="6238479" y="2229296"/>
                  <a:pt x="6226286" y="2254633"/>
                </a:cubicBezTo>
                <a:cubicBezTo>
                  <a:pt x="6213332" y="2281683"/>
                  <a:pt x="6207426" y="2307402"/>
                  <a:pt x="6211426" y="2335405"/>
                </a:cubicBezTo>
                <a:cubicBezTo>
                  <a:pt x="6212760" y="2344741"/>
                  <a:pt x="6220762" y="2356744"/>
                  <a:pt x="6228952" y="2360933"/>
                </a:cubicBezTo>
                <a:cubicBezTo>
                  <a:pt x="6247241" y="2370270"/>
                  <a:pt x="6250481" y="2383032"/>
                  <a:pt x="6244193" y="2400369"/>
                </a:cubicBezTo>
                <a:cubicBezTo>
                  <a:pt x="6238857" y="2415420"/>
                  <a:pt x="6236192" y="2433897"/>
                  <a:pt x="6225904" y="2444184"/>
                </a:cubicBezTo>
                <a:cubicBezTo>
                  <a:pt x="6196758" y="2473333"/>
                  <a:pt x="6195806" y="2510483"/>
                  <a:pt x="6187996" y="2546678"/>
                </a:cubicBezTo>
                <a:cubicBezTo>
                  <a:pt x="6183231" y="2568774"/>
                  <a:pt x="6183041" y="2589352"/>
                  <a:pt x="6186279" y="2611450"/>
                </a:cubicBezTo>
                <a:cubicBezTo>
                  <a:pt x="6193518" y="2659455"/>
                  <a:pt x="6183231" y="2706131"/>
                  <a:pt x="6170087" y="2752235"/>
                </a:cubicBezTo>
                <a:cubicBezTo>
                  <a:pt x="6161325" y="2782716"/>
                  <a:pt x="6155990" y="2813958"/>
                  <a:pt x="6147035" y="2844248"/>
                </a:cubicBezTo>
                <a:cubicBezTo>
                  <a:pt x="6140177" y="2866918"/>
                  <a:pt x="6131985" y="2889587"/>
                  <a:pt x="6120937" y="2910353"/>
                </a:cubicBezTo>
                <a:cubicBezTo>
                  <a:pt x="6104743" y="2940455"/>
                  <a:pt x="6080358" y="2966742"/>
                  <a:pt x="6086835" y="3005035"/>
                </a:cubicBezTo>
                <a:cubicBezTo>
                  <a:pt x="6092550" y="3038756"/>
                  <a:pt x="6080550" y="3069235"/>
                  <a:pt x="6069119" y="3100099"/>
                </a:cubicBezTo>
                <a:cubicBezTo>
                  <a:pt x="6060737" y="3122770"/>
                  <a:pt x="6052162" y="3145436"/>
                  <a:pt x="6046828" y="3168870"/>
                </a:cubicBezTo>
                <a:cubicBezTo>
                  <a:pt x="6040542" y="3196686"/>
                  <a:pt x="6043210" y="3228119"/>
                  <a:pt x="6031589" y="3252885"/>
                </a:cubicBezTo>
                <a:cubicBezTo>
                  <a:pt x="6019396" y="3278795"/>
                  <a:pt x="6027588" y="3300319"/>
                  <a:pt x="6031017" y="3323372"/>
                </a:cubicBezTo>
                <a:cubicBezTo>
                  <a:pt x="6036353" y="3360139"/>
                  <a:pt x="6046258" y="3396719"/>
                  <a:pt x="6033685" y="3433866"/>
                </a:cubicBezTo>
                <a:cubicBezTo>
                  <a:pt x="6018444" y="3479015"/>
                  <a:pt x="6002060" y="3523785"/>
                  <a:pt x="5987583" y="3569124"/>
                </a:cubicBezTo>
                <a:cubicBezTo>
                  <a:pt x="5982056" y="3586653"/>
                  <a:pt x="5979770" y="3605509"/>
                  <a:pt x="5977295" y="3623799"/>
                </a:cubicBezTo>
                <a:cubicBezTo>
                  <a:pt x="5975197" y="3641134"/>
                  <a:pt x="5980533" y="3661899"/>
                  <a:pt x="5972533" y="3675238"/>
                </a:cubicBezTo>
                <a:cubicBezTo>
                  <a:pt x="5951958" y="3709529"/>
                  <a:pt x="5941860" y="3744770"/>
                  <a:pt x="5941860" y="3784397"/>
                </a:cubicBezTo>
                <a:cubicBezTo>
                  <a:pt x="5941860" y="3799258"/>
                  <a:pt x="5933287" y="3813737"/>
                  <a:pt x="5931762" y="3828785"/>
                </a:cubicBezTo>
                <a:cubicBezTo>
                  <a:pt x="5929858" y="3849362"/>
                  <a:pt x="5924714" y="3872985"/>
                  <a:pt x="5931955" y="3890891"/>
                </a:cubicBezTo>
                <a:cubicBezTo>
                  <a:pt x="5949100" y="3932993"/>
                  <a:pt x="5934810" y="3967091"/>
                  <a:pt x="5917857" y="4003861"/>
                </a:cubicBezTo>
                <a:cubicBezTo>
                  <a:pt x="5901092" y="4040058"/>
                  <a:pt x="5887757" y="4078159"/>
                  <a:pt x="5876707" y="4116641"/>
                </a:cubicBezTo>
                <a:cubicBezTo>
                  <a:pt x="5872706" y="4131119"/>
                  <a:pt x="5879375" y="4148453"/>
                  <a:pt x="5880708" y="4164458"/>
                </a:cubicBezTo>
                <a:cubicBezTo>
                  <a:pt x="5881089" y="4170174"/>
                  <a:pt x="5881661" y="4176461"/>
                  <a:pt x="5879756" y="4181603"/>
                </a:cubicBezTo>
                <a:cubicBezTo>
                  <a:pt x="5861466" y="4231324"/>
                  <a:pt x="5847560" y="4281810"/>
                  <a:pt x="5857085" y="4335722"/>
                </a:cubicBezTo>
                <a:cubicBezTo>
                  <a:pt x="5858038" y="4340674"/>
                  <a:pt x="5855942" y="4346201"/>
                  <a:pt x="5854608" y="4351154"/>
                </a:cubicBezTo>
                <a:cubicBezTo>
                  <a:pt x="5847751" y="4375349"/>
                  <a:pt x="5836892" y="4398972"/>
                  <a:pt x="5834415" y="4423545"/>
                </a:cubicBezTo>
                <a:cubicBezTo>
                  <a:pt x="5828319" y="4484127"/>
                  <a:pt x="5825841" y="4545086"/>
                  <a:pt x="5821841" y="4606053"/>
                </a:cubicBezTo>
                <a:cubicBezTo>
                  <a:pt x="5821653" y="4609863"/>
                  <a:pt x="5821653" y="4613864"/>
                  <a:pt x="5820317" y="4617291"/>
                </a:cubicBezTo>
                <a:cubicBezTo>
                  <a:pt x="5812125" y="4639772"/>
                  <a:pt x="5814794" y="4659393"/>
                  <a:pt x="5830414" y="4678445"/>
                </a:cubicBezTo>
                <a:cubicBezTo>
                  <a:pt x="5837273" y="4686828"/>
                  <a:pt x="5840892" y="4698258"/>
                  <a:pt x="5844703" y="4708734"/>
                </a:cubicBezTo>
                <a:cubicBezTo>
                  <a:pt x="5850418" y="4724167"/>
                  <a:pt x="5855942" y="4739978"/>
                  <a:pt x="5859562" y="4755980"/>
                </a:cubicBezTo>
                <a:cubicBezTo>
                  <a:pt x="5862991" y="4771793"/>
                  <a:pt x="5867753" y="4788747"/>
                  <a:pt x="5865088" y="4803988"/>
                </a:cubicBezTo>
                <a:cubicBezTo>
                  <a:pt x="5860326" y="4831420"/>
                  <a:pt x="5849657" y="4857522"/>
                  <a:pt x="5842606" y="4884572"/>
                </a:cubicBezTo>
                <a:cubicBezTo>
                  <a:pt x="5840129" y="4893907"/>
                  <a:pt x="5840512" y="4904195"/>
                  <a:pt x="5840321" y="4913909"/>
                </a:cubicBezTo>
                <a:cubicBezTo>
                  <a:pt x="5839750" y="4936201"/>
                  <a:pt x="5845274" y="4959061"/>
                  <a:pt x="5829462" y="4979253"/>
                </a:cubicBezTo>
                <a:cubicBezTo>
                  <a:pt x="5814602" y="4997922"/>
                  <a:pt x="5818983" y="5016785"/>
                  <a:pt x="5830223" y="5036405"/>
                </a:cubicBezTo>
                <a:cubicBezTo>
                  <a:pt x="5838225" y="5050504"/>
                  <a:pt x="5844513" y="5066505"/>
                  <a:pt x="5847560" y="5082317"/>
                </a:cubicBezTo>
                <a:cubicBezTo>
                  <a:pt x="5851752" y="5104036"/>
                  <a:pt x="5853466" y="5125562"/>
                  <a:pt x="5850988" y="5148995"/>
                </a:cubicBezTo>
                <a:cubicBezTo>
                  <a:pt x="5849275" y="5165570"/>
                  <a:pt x="5848512" y="5179097"/>
                  <a:pt x="5838416" y="5192051"/>
                </a:cubicBezTo>
                <a:cubicBezTo>
                  <a:pt x="5836892" y="5194145"/>
                  <a:pt x="5836510" y="5197955"/>
                  <a:pt x="5836703" y="5200813"/>
                </a:cubicBezTo>
                <a:cubicBezTo>
                  <a:pt x="5839941" y="5238343"/>
                  <a:pt x="5838225" y="5275491"/>
                  <a:pt x="5835937" y="5313403"/>
                </a:cubicBezTo>
                <a:cubicBezTo>
                  <a:pt x="5832892" y="5361598"/>
                  <a:pt x="5841844" y="5412276"/>
                  <a:pt x="5873849" y="5453995"/>
                </a:cubicBezTo>
                <a:cubicBezTo>
                  <a:pt x="5878613" y="5460092"/>
                  <a:pt x="5880708" y="5469236"/>
                  <a:pt x="5881852" y="5477239"/>
                </a:cubicBezTo>
                <a:cubicBezTo>
                  <a:pt x="5886804" y="5514957"/>
                  <a:pt x="5890233" y="5552869"/>
                  <a:pt x="5895758" y="5590590"/>
                </a:cubicBezTo>
                <a:cubicBezTo>
                  <a:pt x="5898806" y="5611164"/>
                  <a:pt x="5901474" y="5632691"/>
                  <a:pt x="5909856" y="5651360"/>
                </a:cubicBezTo>
                <a:cubicBezTo>
                  <a:pt x="5918047" y="5669647"/>
                  <a:pt x="5927762" y="5684320"/>
                  <a:pt x="5910618" y="5695178"/>
                </a:cubicBezTo>
                <a:cubicBezTo>
                  <a:pt x="5919762" y="5714607"/>
                  <a:pt x="5927383" y="5731564"/>
                  <a:pt x="5935573" y="5748136"/>
                </a:cubicBezTo>
                <a:cubicBezTo>
                  <a:pt x="5938620" y="5754234"/>
                  <a:pt x="5943575" y="5759378"/>
                  <a:pt x="5946433" y="5765474"/>
                </a:cubicBezTo>
                <a:cubicBezTo>
                  <a:pt x="5949481" y="5771953"/>
                  <a:pt x="5951385" y="5779191"/>
                  <a:pt x="5952911" y="5786239"/>
                </a:cubicBezTo>
                <a:cubicBezTo>
                  <a:pt x="5959768" y="5817674"/>
                  <a:pt x="5966054" y="5849107"/>
                  <a:pt x="5973485" y="5880348"/>
                </a:cubicBezTo>
                <a:cubicBezTo>
                  <a:pt x="5975008" y="5886447"/>
                  <a:pt x="5981104" y="5891590"/>
                  <a:pt x="5985103" y="5897114"/>
                </a:cubicBezTo>
                <a:cubicBezTo>
                  <a:pt x="5987772" y="5900735"/>
                  <a:pt x="5991773" y="5904353"/>
                  <a:pt x="5992345" y="5908355"/>
                </a:cubicBezTo>
                <a:cubicBezTo>
                  <a:pt x="5996917" y="5938836"/>
                  <a:pt x="6002252" y="5969124"/>
                  <a:pt x="6004537" y="5999796"/>
                </a:cubicBezTo>
                <a:cubicBezTo>
                  <a:pt x="6006440" y="6025515"/>
                  <a:pt x="6005871" y="6050282"/>
                  <a:pt x="6039018" y="6056948"/>
                </a:cubicBezTo>
                <a:cubicBezTo>
                  <a:pt x="6044734" y="6058092"/>
                  <a:pt x="6050831" y="6066284"/>
                  <a:pt x="6053687" y="6072569"/>
                </a:cubicBezTo>
                <a:cubicBezTo>
                  <a:pt x="6061879" y="6090477"/>
                  <a:pt x="6067404" y="6109530"/>
                  <a:pt x="6075785" y="6127247"/>
                </a:cubicBezTo>
                <a:cubicBezTo>
                  <a:pt x="6103790" y="6185351"/>
                  <a:pt x="6121508" y="6246121"/>
                  <a:pt x="6118269" y="6311084"/>
                </a:cubicBezTo>
                <a:cubicBezTo>
                  <a:pt x="6117317" y="6331277"/>
                  <a:pt x="6107028" y="6350899"/>
                  <a:pt x="6103217" y="6363664"/>
                </a:cubicBezTo>
                <a:cubicBezTo>
                  <a:pt x="6118269" y="6400429"/>
                  <a:pt x="6132747" y="6431292"/>
                  <a:pt x="6143606" y="6463490"/>
                </a:cubicBezTo>
                <a:cubicBezTo>
                  <a:pt x="6153322" y="6491874"/>
                  <a:pt x="6159418" y="6521593"/>
                  <a:pt x="6166466" y="6550742"/>
                </a:cubicBezTo>
                <a:cubicBezTo>
                  <a:pt x="6169135" y="6561411"/>
                  <a:pt x="6170658" y="6572269"/>
                  <a:pt x="6171993" y="6583128"/>
                </a:cubicBezTo>
                <a:cubicBezTo>
                  <a:pt x="6176183" y="6617036"/>
                  <a:pt x="6166086" y="6652472"/>
                  <a:pt x="6182089" y="6685617"/>
                </a:cubicBezTo>
                <a:cubicBezTo>
                  <a:pt x="6190471" y="6702955"/>
                  <a:pt x="6200567" y="6720103"/>
                  <a:pt x="6204949" y="6738388"/>
                </a:cubicBezTo>
                <a:cubicBezTo>
                  <a:pt x="6209712" y="6758011"/>
                  <a:pt x="6217142" y="6777207"/>
                  <a:pt x="6222453" y="6796804"/>
                </a:cubicBezTo>
                <a:lnTo>
                  <a:pt x="6227224" y="6857457"/>
                </a:lnTo>
                <a:lnTo>
                  <a:pt x="6099985" y="6857457"/>
                </a:lnTo>
                <a:lnTo>
                  <a:pt x="6099985" y="6857998"/>
                </a:lnTo>
                <a:lnTo>
                  <a:pt x="0" y="6857998"/>
                </a:lnTo>
                <a:close/>
              </a:path>
            </a:pathLst>
          </a:custGeom>
          <a:effectLst>
            <a:outerShdw blurRad="381000" dist="152400" algn="tl" rotWithShape="0">
              <a:prstClr val="black">
                <a:alpha val="10000"/>
              </a:prstClr>
            </a:outerShdw>
          </a:effectLst>
        </p:spPr>
      </p:pic>
      <p:sp>
        <p:nvSpPr>
          <p:cNvPr id="21" name="Freeform: Shape 20">
            <a:extLst>
              <a:ext uri="{FF2B5EF4-FFF2-40B4-BE49-F238E27FC236}">
                <a16:creationId xmlns:a16="http://schemas.microsoft.com/office/drawing/2014/main" id="{B01367A3-F670-4BD9-9972-F7E97FC22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38C3DB02-606C-40EC-8381-7A29A1ADF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9851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E7AA7E8-8006-4E1F-A566-FCF37EE6F3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135121CA-6FFA-4A42-9FF8-9509B0C70F49}"/>
              </a:ext>
            </a:extLst>
          </p:cNvPr>
          <p:cNvSpPr>
            <a:spLocks noGrp="1"/>
          </p:cNvSpPr>
          <p:nvPr>
            <p:ph type="title"/>
          </p:nvPr>
        </p:nvSpPr>
        <p:spPr>
          <a:xfrm>
            <a:off x="242910" y="1598246"/>
            <a:ext cx="4626709" cy="5122985"/>
          </a:xfrm>
        </p:spPr>
        <p:txBody>
          <a:bodyPr vert="horz" lIns="91440" tIns="45720" rIns="91440" bIns="45720" rtlCol="0" anchor="t">
            <a:normAutofit/>
          </a:bodyPr>
          <a:lstStyle/>
          <a:p>
            <a:pPr algn="r"/>
            <a:r>
              <a:rPr lang="en-US" sz="6800" kern="1200">
                <a:solidFill>
                  <a:srgbClr val="FFFFFF"/>
                </a:solidFill>
                <a:latin typeface="+mj-lt"/>
                <a:ea typeface="+mj-ea"/>
                <a:cs typeface="+mj-cs"/>
              </a:rPr>
              <a:t>POSITIVE EDUCATION</a:t>
            </a:r>
          </a:p>
        </p:txBody>
      </p:sp>
      <p:sp>
        <p:nvSpPr>
          <p:cNvPr id="3" name="Content Placeholder 2">
            <a:extLst>
              <a:ext uri="{FF2B5EF4-FFF2-40B4-BE49-F238E27FC236}">
                <a16:creationId xmlns:a16="http://schemas.microsoft.com/office/drawing/2014/main" id="{29F0E5EC-DA9A-C565-C7B4-7285E8B3C512}"/>
              </a:ext>
            </a:extLst>
          </p:cNvPr>
          <p:cNvSpPr>
            <a:spLocks noGrp="1"/>
          </p:cNvSpPr>
          <p:nvPr>
            <p:ph idx="1"/>
          </p:nvPr>
        </p:nvSpPr>
        <p:spPr>
          <a:xfrm>
            <a:off x="5792994" y="1590840"/>
            <a:ext cx="5672176" cy="5095221"/>
          </a:xfrm>
        </p:spPr>
        <p:txBody>
          <a:bodyPr vert="horz" lIns="91440" tIns="45720" rIns="91440" bIns="45720" rtlCol="0">
            <a:normAutofit/>
          </a:bodyPr>
          <a:lstStyle/>
          <a:p>
            <a:pPr marL="0" indent="0" algn="ctr">
              <a:buNone/>
            </a:pPr>
            <a:endParaRPr lang="en-US" sz="4400" kern="1200" dirty="0">
              <a:solidFill>
                <a:srgbClr val="FFFFFF"/>
              </a:solidFill>
              <a:latin typeface="+mn-lt"/>
              <a:ea typeface="+mn-ea"/>
              <a:cs typeface="+mn-cs"/>
            </a:endParaRPr>
          </a:p>
          <a:p>
            <a:pPr marL="0" indent="0" algn="ctr">
              <a:buNone/>
            </a:pPr>
            <a:endParaRPr lang="en-US" sz="4400" dirty="0">
              <a:solidFill>
                <a:srgbClr val="FFFFFF"/>
              </a:solidFill>
            </a:endParaRPr>
          </a:p>
          <a:p>
            <a:pPr marL="0" indent="0" algn="ctr">
              <a:buNone/>
            </a:pPr>
            <a:r>
              <a:rPr lang="en-US" sz="4400" kern="1200" dirty="0">
                <a:solidFill>
                  <a:srgbClr val="FFFFFF"/>
                </a:solidFill>
                <a:latin typeface="+mn-lt"/>
                <a:ea typeface="+mn-ea"/>
                <a:cs typeface="+mn-cs"/>
              </a:rPr>
              <a:t>What was your first impression? </a:t>
            </a:r>
          </a:p>
        </p:txBody>
      </p:sp>
      <p:cxnSp>
        <p:nvCxnSpPr>
          <p:cNvPr id="19" name="Straight Connector 18">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322" y="1589368"/>
            <a:ext cx="0" cy="5259754"/>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3401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Light bulb on yellow background with sketched light beams and cord">
            <a:extLst>
              <a:ext uri="{FF2B5EF4-FFF2-40B4-BE49-F238E27FC236}">
                <a16:creationId xmlns:a16="http://schemas.microsoft.com/office/drawing/2014/main" id="{0B19F1E8-4E6A-7200-F380-4CFFCEE23C5E}"/>
              </a:ext>
            </a:extLst>
          </p:cNvPr>
          <p:cNvPicPr>
            <a:picLocks noChangeAspect="1"/>
          </p:cNvPicPr>
          <p:nvPr/>
        </p:nvPicPr>
        <p:blipFill rotWithShape="1">
          <a:blip r:embed="rId2"/>
          <a:srcRect l="13286"/>
          <a:stretch/>
        </p:blipFill>
        <p:spPr>
          <a:xfrm>
            <a:off x="1" y="10"/>
            <a:ext cx="9669642" cy="6857990"/>
          </a:xfrm>
          <a:prstGeom prst="rect">
            <a:avLst/>
          </a:prstGeom>
        </p:spPr>
      </p:pic>
      <p:sp>
        <p:nvSpPr>
          <p:cNvPr id="48" name="Rectangle 47">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tx1"/>
              </a:gs>
              <a:gs pos="35000">
                <a:schemeClr val="tx1">
                  <a:alpha val="77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46289C-FF61-7365-6B74-9EEB990D19CC}"/>
              </a:ext>
            </a:extLst>
          </p:cNvPr>
          <p:cNvSpPr>
            <a:spLocks noGrp="1"/>
          </p:cNvSpPr>
          <p:nvPr>
            <p:ph type="title"/>
          </p:nvPr>
        </p:nvSpPr>
        <p:spPr>
          <a:xfrm>
            <a:off x="7935402" y="743447"/>
            <a:ext cx="3445765" cy="3692028"/>
          </a:xfrm>
          <a:noFill/>
        </p:spPr>
        <p:txBody>
          <a:bodyPr vert="horz" lIns="91440" tIns="45720" rIns="91440" bIns="45720" rtlCol="0" anchor="b">
            <a:normAutofit/>
          </a:bodyPr>
          <a:lstStyle/>
          <a:p>
            <a:r>
              <a:rPr lang="en-US" sz="5200" dirty="0">
                <a:solidFill>
                  <a:schemeClr val="bg1"/>
                </a:solidFill>
              </a:rPr>
              <a:t>Positive Psychology Goal? </a:t>
            </a:r>
          </a:p>
        </p:txBody>
      </p:sp>
      <p:sp>
        <p:nvSpPr>
          <p:cNvPr id="3" name="Content Placeholder 2">
            <a:extLst>
              <a:ext uri="{FF2B5EF4-FFF2-40B4-BE49-F238E27FC236}">
                <a16:creationId xmlns:a16="http://schemas.microsoft.com/office/drawing/2014/main" id="{38D51F06-E6EB-1A08-975B-4D98CFFD448B}"/>
              </a:ext>
            </a:extLst>
          </p:cNvPr>
          <p:cNvSpPr>
            <a:spLocks noGrp="1"/>
          </p:cNvSpPr>
          <p:nvPr>
            <p:ph idx="1"/>
          </p:nvPr>
        </p:nvSpPr>
        <p:spPr>
          <a:xfrm>
            <a:off x="7935403" y="4629234"/>
            <a:ext cx="3445766" cy="1485319"/>
          </a:xfrm>
          <a:noFill/>
        </p:spPr>
        <p:txBody>
          <a:bodyPr vert="horz" lIns="91440" tIns="45720" rIns="91440" bIns="45720" rtlCol="0">
            <a:normAutofit/>
          </a:bodyPr>
          <a:lstStyle/>
          <a:p>
            <a:pPr marL="0" indent="0">
              <a:buNone/>
            </a:pPr>
            <a:r>
              <a:rPr lang="en-US" sz="2400" b="1" dirty="0">
                <a:solidFill>
                  <a:schemeClr val="bg1"/>
                </a:solidFill>
              </a:rPr>
              <a:t>B</a:t>
            </a:r>
            <a:r>
              <a:rPr lang="en-US" sz="2400" b="1" dirty="0">
                <a:solidFill>
                  <a:schemeClr val="bg1"/>
                </a:solidFill>
                <a:effectLst/>
              </a:rPr>
              <a:t>uild (and measure) human flourishing or wellbeing</a:t>
            </a:r>
            <a:endParaRPr lang="en-US" sz="2400" dirty="0">
              <a:solidFill>
                <a:schemeClr val="bg1"/>
              </a:solidFill>
            </a:endParaRPr>
          </a:p>
        </p:txBody>
      </p:sp>
    </p:spTree>
    <p:extLst>
      <p:ext uri="{BB962C8B-B14F-4D97-AF65-F5344CB8AC3E}">
        <p14:creationId xmlns:p14="http://schemas.microsoft.com/office/powerpoint/2010/main" val="1253839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25F0C5-09BF-8A01-5789-BF1F4E53A6AA}"/>
              </a:ext>
            </a:extLst>
          </p:cNvPr>
          <p:cNvSpPr>
            <a:spLocks noGrp="1"/>
          </p:cNvSpPr>
          <p:nvPr>
            <p:ph type="title"/>
          </p:nvPr>
        </p:nvSpPr>
        <p:spPr>
          <a:xfrm>
            <a:off x="640080" y="325369"/>
            <a:ext cx="4368602" cy="1956841"/>
          </a:xfrm>
        </p:spPr>
        <p:txBody>
          <a:bodyPr anchor="b">
            <a:normAutofit/>
          </a:bodyPr>
          <a:lstStyle/>
          <a:p>
            <a:r>
              <a:rPr lang="en-ZA" sz="4200"/>
              <a:t>Positive Education is a philosophy</a:t>
            </a:r>
            <a:endParaRPr lang="en-US" sz="4200"/>
          </a:p>
        </p:txBody>
      </p:sp>
      <p:sp>
        <p:nvSpPr>
          <p:cNvPr id="1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86E0131-8A65-BE1C-0462-532ADF20EBB5}"/>
              </a:ext>
            </a:extLst>
          </p:cNvPr>
          <p:cNvSpPr>
            <a:spLocks noGrp="1"/>
          </p:cNvSpPr>
          <p:nvPr>
            <p:ph idx="1"/>
          </p:nvPr>
        </p:nvSpPr>
        <p:spPr>
          <a:xfrm>
            <a:off x="640080" y="2872899"/>
            <a:ext cx="4243589" cy="3320668"/>
          </a:xfrm>
        </p:spPr>
        <p:txBody>
          <a:bodyPr>
            <a:normAutofit/>
          </a:bodyPr>
          <a:lstStyle/>
          <a:p>
            <a:pPr marL="0" indent="0">
              <a:buNone/>
            </a:pPr>
            <a:endParaRPr lang="en-ZA" sz="2000" dirty="0"/>
          </a:p>
          <a:p>
            <a:r>
              <a:rPr lang="en-ZA" sz="2000" dirty="0"/>
              <a:t>It is </a:t>
            </a:r>
          </a:p>
          <a:p>
            <a:pPr lvl="1"/>
            <a:r>
              <a:rPr lang="en-ZA" sz="2000" dirty="0"/>
              <a:t>a way of organising a school </a:t>
            </a:r>
          </a:p>
          <a:p>
            <a:pPr lvl="1"/>
            <a:r>
              <a:rPr lang="en-ZA" sz="2000" dirty="0"/>
              <a:t>a way of conducting lessons</a:t>
            </a:r>
          </a:p>
          <a:p>
            <a:pPr lvl="1"/>
            <a:r>
              <a:rPr lang="en-ZA" sz="2000" dirty="0"/>
              <a:t>a way of interacting </a:t>
            </a:r>
          </a:p>
          <a:p>
            <a:pPr lvl="1"/>
            <a:r>
              <a:rPr lang="en-ZA" sz="2000" dirty="0"/>
              <a:t>exploring education together</a:t>
            </a:r>
          </a:p>
          <a:p>
            <a:pPr marL="457200" lvl="1" indent="0">
              <a:buNone/>
            </a:pPr>
            <a:endParaRPr lang="en-ZA" sz="2000" dirty="0"/>
          </a:p>
          <a:p>
            <a:r>
              <a:rPr lang="en-ZA" sz="2000" dirty="0"/>
              <a:t>First and foremost a philosophy </a:t>
            </a:r>
          </a:p>
          <a:p>
            <a:pPr marL="0" indent="0">
              <a:buNone/>
            </a:pPr>
            <a:endParaRPr lang="en-ZA" sz="2000" dirty="0"/>
          </a:p>
        </p:txBody>
      </p:sp>
      <p:pic>
        <p:nvPicPr>
          <p:cNvPr id="8" name="Picture 7" descr="Abstract blurred public library with bookshelves">
            <a:extLst>
              <a:ext uri="{FF2B5EF4-FFF2-40B4-BE49-F238E27FC236}">
                <a16:creationId xmlns:a16="http://schemas.microsoft.com/office/drawing/2014/main" id="{D68468D8-E4A7-A419-BA43-0824C839815C}"/>
              </a:ext>
            </a:extLst>
          </p:cNvPr>
          <p:cNvPicPr>
            <a:picLocks noChangeAspect="1"/>
          </p:cNvPicPr>
          <p:nvPr/>
        </p:nvPicPr>
        <p:blipFill rotWithShape="1">
          <a:blip r:embed="rId2"/>
          <a:srcRect l="5354" r="2769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36805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fade">
                                      <p:cBhvr>
                                        <p:cTn id="2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6AC3602-3348-4F31-9E43-076B03514E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690688"/>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25F0C5-09BF-8A01-5789-BF1F4E53A6AA}"/>
              </a:ext>
            </a:extLst>
          </p:cNvPr>
          <p:cNvSpPr>
            <a:spLocks noGrp="1"/>
          </p:cNvSpPr>
          <p:nvPr>
            <p:ph type="title"/>
          </p:nvPr>
        </p:nvSpPr>
        <p:spPr>
          <a:xfrm>
            <a:off x="838201" y="300580"/>
            <a:ext cx="9829800" cy="1089529"/>
          </a:xfrm>
        </p:spPr>
        <p:txBody>
          <a:bodyPr>
            <a:normAutofit/>
          </a:bodyPr>
          <a:lstStyle/>
          <a:p>
            <a:r>
              <a:rPr lang="en-ZA" sz="3600">
                <a:solidFill>
                  <a:srgbClr val="FFFFFF"/>
                </a:solidFill>
              </a:rPr>
              <a:t>Grounded firmly in Science</a:t>
            </a:r>
            <a:endParaRPr lang="en-US" sz="3600">
              <a:solidFill>
                <a:srgbClr val="FFFFFF"/>
              </a:solidFill>
            </a:endParaRPr>
          </a:p>
        </p:txBody>
      </p:sp>
      <p:sp>
        <p:nvSpPr>
          <p:cNvPr id="16" name="Graphic 11">
            <a:extLst>
              <a:ext uri="{FF2B5EF4-FFF2-40B4-BE49-F238E27FC236}">
                <a16:creationId xmlns:a16="http://schemas.microsoft.com/office/drawing/2014/main" id="{394094B0-A6C9-44BE-9042-66EF0612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03882" y="59182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a:p>
        </p:txBody>
      </p:sp>
      <p:sp>
        <p:nvSpPr>
          <p:cNvPr id="13" name="Graphic 10">
            <a:extLst>
              <a:ext uri="{FF2B5EF4-FFF2-40B4-BE49-F238E27FC236}">
                <a16:creationId xmlns:a16="http://schemas.microsoft.com/office/drawing/2014/main" id="{64C2CA96-0B16-4AA7-B340-33044D2385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62662" y="82112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p>
        </p:txBody>
      </p:sp>
      <p:sp>
        <p:nvSpPr>
          <p:cNvPr id="15" name="Graphic 12">
            <a:extLst>
              <a:ext uri="{FF2B5EF4-FFF2-40B4-BE49-F238E27FC236}">
                <a16:creationId xmlns:a16="http://schemas.microsoft.com/office/drawing/2014/main" id="{1D50D7A8-F1D5-4306-8A9B-DD7A73EB8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88342" y="1336268"/>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a:p>
        </p:txBody>
      </p:sp>
      <p:graphicFrame>
        <p:nvGraphicFramePr>
          <p:cNvPr id="17" name="Content Placeholder 2">
            <a:extLst>
              <a:ext uri="{FF2B5EF4-FFF2-40B4-BE49-F238E27FC236}">
                <a16:creationId xmlns:a16="http://schemas.microsoft.com/office/drawing/2014/main" id="{BBBBEF41-9855-1ED0-BA63-B2BB3FE259D9}"/>
              </a:ext>
            </a:extLst>
          </p:cNvPr>
          <p:cNvGraphicFramePr>
            <a:graphicFrameLocks noGrp="1"/>
          </p:cNvGraphicFramePr>
          <p:nvPr>
            <p:ph idx="1"/>
            <p:extLst>
              <p:ext uri="{D42A27DB-BD31-4B8C-83A1-F6EECF244321}">
                <p14:modId xmlns:p14="http://schemas.microsoft.com/office/powerpoint/2010/main" val="1295181451"/>
              </p:ext>
            </p:extLst>
          </p:nvPr>
        </p:nvGraphicFramePr>
        <p:xfrm>
          <a:off x="838200" y="2211233"/>
          <a:ext cx="10515600" cy="39657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90204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B04506F-5699-52C2-190D-6602E8927895}"/>
              </a:ext>
            </a:extLst>
          </p:cNvPr>
          <p:cNvSpPr>
            <a:spLocks noGrp="1"/>
          </p:cNvSpPr>
          <p:nvPr>
            <p:ph type="title"/>
          </p:nvPr>
        </p:nvSpPr>
        <p:spPr>
          <a:xfrm>
            <a:off x="6657715" y="467271"/>
            <a:ext cx="4195674" cy="2052522"/>
          </a:xfrm>
        </p:spPr>
        <p:txBody>
          <a:bodyPr anchor="b">
            <a:normAutofit/>
          </a:bodyPr>
          <a:lstStyle/>
          <a:p>
            <a:r>
              <a:rPr lang="en-ZA" sz="4300" b="1" dirty="0"/>
              <a:t>Placing wellbeing at the heart of the school </a:t>
            </a:r>
            <a:endParaRPr lang="en-US" sz="4300" b="1" dirty="0"/>
          </a:p>
        </p:txBody>
      </p:sp>
      <p:sp>
        <p:nvSpPr>
          <p:cNvPr id="27" name="Oval 26">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Close up of heart shaped pages of a book">
            <a:extLst>
              <a:ext uri="{FF2B5EF4-FFF2-40B4-BE49-F238E27FC236}">
                <a16:creationId xmlns:a16="http://schemas.microsoft.com/office/drawing/2014/main" id="{5B6C0BAF-D4E6-0FEC-068B-8974C09C9B7E}"/>
              </a:ext>
            </a:extLst>
          </p:cNvPr>
          <p:cNvPicPr>
            <a:picLocks noChangeAspect="1"/>
          </p:cNvPicPr>
          <p:nvPr/>
        </p:nvPicPr>
        <p:blipFill rotWithShape="1">
          <a:blip r:embed="rId2"/>
          <a:srcRect l="15678" r="17571" b="-2"/>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29"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31"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2D449FFB-6C71-0A04-D8A8-15A432E0C6DE}"/>
              </a:ext>
            </a:extLst>
          </p:cNvPr>
          <p:cNvSpPr>
            <a:spLocks noGrp="1"/>
          </p:cNvSpPr>
          <p:nvPr>
            <p:ph idx="1"/>
          </p:nvPr>
        </p:nvSpPr>
        <p:spPr>
          <a:xfrm>
            <a:off x="6657715" y="2990818"/>
            <a:ext cx="4195673" cy="2913872"/>
          </a:xfrm>
        </p:spPr>
        <p:txBody>
          <a:bodyPr anchor="t">
            <a:normAutofit fontScale="92500" lnSpcReduction="20000"/>
          </a:bodyPr>
          <a:lstStyle/>
          <a:p>
            <a:pPr marL="0" indent="0">
              <a:buNone/>
            </a:pPr>
            <a:endParaRPr lang="en-ZA" sz="2000" dirty="0">
              <a:solidFill>
                <a:schemeClr val="tx1">
                  <a:alpha val="80000"/>
                </a:schemeClr>
              </a:solidFill>
            </a:endParaRPr>
          </a:p>
          <a:p>
            <a:endParaRPr lang="en-ZA" sz="2000" dirty="0">
              <a:solidFill>
                <a:schemeClr val="tx1">
                  <a:alpha val="80000"/>
                </a:schemeClr>
              </a:solidFill>
            </a:endParaRPr>
          </a:p>
          <a:p>
            <a:pPr marL="0" indent="0">
              <a:buNone/>
            </a:pPr>
            <a:r>
              <a:rPr lang="en-ZA" sz="2000" dirty="0">
                <a:solidFill>
                  <a:schemeClr val="tx1">
                    <a:alpha val="80000"/>
                  </a:schemeClr>
                </a:solidFill>
              </a:rPr>
              <a:t>So much is already happening at your school</a:t>
            </a:r>
          </a:p>
          <a:p>
            <a:pPr marL="0" indent="0">
              <a:buNone/>
            </a:pPr>
            <a:endParaRPr lang="en-ZA" sz="2000" dirty="0">
              <a:solidFill>
                <a:schemeClr val="tx1">
                  <a:alpha val="80000"/>
                </a:schemeClr>
              </a:solidFill>
            </a:endParaRPr>
          </a:p>
          <a:p>
            <a:pPr marL="0" indent="0">
              <a:buNone/>
            </a:pPr>
            <a:r>
              <a:rPr lang="en-ZA" sz="2000" dirty="0">
                <a:solidFill>
                  <a:schemeClr val="tx1">
                    <a:alpha val="80000"/>
                  </a:schemeClr>
                </a:solidFill>
              </a:rPr>
              <a:t>Consider what is in place and working well </a:t>
            </a:r>
          </a:p>
          <a:p>
            <a:pPr marL="0" indent="0">
              <a:buNone/>
            </a:pPr>
            <a:endParaRPr lang="en-ZA" sz="2000" dirty="0">
              <a:solidFill>
                <a:schemeClr val="tx1">
                  <a:alpha val="80000"/>
                </a:schemeClr>
              </a:solidFill>
            </a:endParaRPr>
          </a:p>
          <a:p>
            <a:pPr marL="0" indent="0">
              <a:buNone/>
            </a:pPr>
            <a:r>
              <a:rPr lang="en-ZA" sz="2000" dirty="0">
                <a:solidFill>
                  <a:schemeClr val="tx1">
                    <a:alpha val="80000"/>
                  </a:schemeClr>
                </a:solidFill>
              </a:rPr>
              <a:t>Play to what is strong </a:t>
            </a:r>
          </a:p>
          <a:p>
            <a:endParaRPr lang="en-ZA" sz="2000" dirty="0">
              <a:solidFill>
                <a:schemeClr val="tx1">
                  <a:alpha val="80000"/>
                </a:schemeClr>
              </a:solidFill>
            </a:endParaRPr>
          </a:p>
          <a:p>
            <a:pPr marL="0" indent="0">
              <a:buNone/>
            </a:pPr>
            <a:endParaRPr lang="en-US" sz="2000" dirty="0">
              <a:solidFill>
                <a:schemeClr val="tx1">
                  <a:alpha val="80000"/>
                </a:schemeClr>
              </a:solidFill>
            </a:endParaRPr>
          </a:p>
        </p:txBody>
      </p:sp>
      <p:sp>
        <p:nvSpPr>
          <p:cNvPr id="33"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35"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5084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7B1AB9FE-36F5-4FD1-9850-DB5C5AD48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useBgFill="1">
        <p:nvSpPr>
          <p:cNvPr id="11" name="Rectangle 10">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137397"/>
            <a:ext cx="12192000" cy="1720601"/>
          </a:xfrm>
          <a:prstGeom prst="rect">
            <a:avLst/>
          </a:prstGeom>
          <a:ln>
            <a:noFill/>
          </a:ln>
          <a:effectLst>
            <a:outerShdw blurRad="254000" dist="127000" dir="54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DCBC24E4-A680-D14B-C1FE-0ED6C907B163}"/>
              </a:ext>
            </a:extLst>
          </p:cNvPr>
          <p:cNvSpPr>
            <a:spLocks noGrp="1"/>
          </p:cNvSpPr>
          <p:nvPr>
            <p:ph type="title"/>
          </p:nvPr>
        </p:nvSpPr>
        <p:spPr>
          <a:xfrm>
            <a:off x="589558" y="5505709"/>
            <a:ext cx="7015500" cy="1019449"/>
          </a:xfrm>
        </p:spPr>
        <p:txBody>
          <a:bodyPr vert="horz" lIns="91440" tIns="45720" rIns="91440" bIns="45720" rtlCol="0" anchor="ctr">
            <a:normAutofit/>
          </a:bodyPr>
          <a:lstStyle/>
          <a:p>
            <a:r>
              <a:rPr lang="en-US" dirty="0"/>
              <a:t>Imagine a classroom …</a:t>
            </a:r>
          </a:p>
        </p:txBody>
      </p:sp>
      <p:pic>
        <p:nvPicPr>
          <p:cNvPr id="5" name="Picture 4" descr="School desk with books and pencils with chalkboard in background">
            <a:extLst>
              <a:ext uri="{FF2B5EF4-FFF2-40B4-BE49-F238E27FC236}">
                <a16:creationId xmlns:a16="http://schemas.microsoft.com/office/drawing/2014/main" id="{19BA8174-0D9D-1E1D-F975-2D19FAFBC31F}"/>
              </a:ext>
            </a:extLst>
          </p:cNvPr>
          <p:cNvPicPr>
            <a:picLocks noChangeAspect="1"/>
          </p:cNvPicPr>
          <p:nvPr/>
        </p:nvPicPr>
        <p:blipFill rotWithShape="1">
          <a:blip r:embed="rId2"/>
          <a:srcRect t="31849" b="5024"/>
          <a:stretch/>
        </p:blipFill>
        <p:spPr>
          <a:xfrm>
            <a:off x="20" y="10"/>
            <a:ext cx="12191979" cy="5137387"/>
          </a:xfrm>
          <a:prstGeom prst="rect">
            <a:avLst/>
          </a:prstGeom>
          <a:effectLst>
            <a:outerShdw blurRad="190500" dist="63500" dir="5400000" sx="98000" sy="98000" algn="t" rotWithShape="0">
              <a:prstClr val="black">
                <a:alpha val="40000"/>
              </a:prstClr>
            </a:outerShdw>
          </a:effectLst>
        </p:spPr>
      </p:pic>
    </p:spTree>
    <p:extLst>
      <p:ext uri="{BB962C8B-B14F-4D97-AF65-F5344CB8AC3E}">
        <p14:creationId xmlns:p14="http://schemas.microsoft.com/office/powerpoint/2010/main" val="1303711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5515CF-2F6E-6A02-84B2-B17428FAB47F}"/>
              </a:ext>
            </a:extLst>
          </p:cNvPr>
          <p:cNvSpPr>
            <a:spLocks noGrp="1"/>
          </p:cNvSpPr>
          <p:nvPr>
            <p:ph type="title"/>
          </p:nvPr>
        </p:nvSpPr>
        <p:spPr>
          <a:xfrm>
            <a:off x="1113810" y="2960716"/>
            <a:ext cx="4036334" cy="2387600"/>
          </a:xfrm>
        </p:spPr>
        <p:txBody>
          <a:bodyPr vert="horz" lIns="91440" tIns="45720" rIns="91440" bIns="45720" rtlCol="0" anchor="t">
            <a:normAutofit/>
          </a:bodyPr>
          <a:lstStyle/>
          <a:p>
            <a:r>
              <a:rPr lang="en-US" sz="5400" kern="1200">
                <a:solidFill>
                  <a:schemeClr val="tx1"/>
                </a:solidFill>
                <a:latin typeface="+mj-lt"/>
                <a:ea typeface="+mj-ea"/>
                <a:cs typeface="+mj-cs"/>
              </a:rPr>
              <a:t>Grateful</a:t>
            </a:r>
            <a:br>
              <a:rPr lang="en-US" sz="5400" kern="1200">
                <a:solidFill>
                  <a:schemeClr val="tx1"/>
                </a:solidFill>
                <a:latin typeface="+mj-lt"/>
                <a:ea typeface="+mj-ea"/>
                <a:cs typeface="+mj-cs"/>
              </a:rPr>
            </a:br>
            <a:endParaRPr lang="en-US" sz="5400" kern="1200">
              <a:solidFill>
                <a:schemeClr val="tx1"/>
              </a:solidFill>
              <a:latin typeface="+mj-lt"/>
              <a:ea typeface="+mj-ea"/>
              <a:cs typeface="+mj-cs"/>
            </a:endParaRPr>
          </a:p>
        </p:txBody>
      </p:sp>
      <p:grpSp>
        <p:nvGrpSpPr>
          <p:cNvPr id="30" name="Group 29">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31" name="Rectangle 30">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Heart-shaped yarn">
            <a:extLst>
              <a:ext uri="{FF2B5EF4-FFF2-40B4-BE49-F238E27FC236}">
                <a16:creationId xmlns:a16="http://schemas.microsoft.com/office/drawing/2014/main" id="{CC185DF7-8E36-1734-07FC-299E87E5372F}"/>
              </a:ext>
            </a:extLst>
          </p:cNvPr>
          <p:cNvPicPr>
            <a:picLocks noChangeAspect="1"/>
          </p:cNvPicPr>
          <p:nvPr/>
        </p:nvPicPr>
        <p:blipFill rotWithShape="1">
          <a:blip r:embed="rId2"/>
          <a:srcRect t="16277" b="17956"/>
          <a:stretch/>
        </p:blipFill>
        <p:spPr>
          <a:xfrm>
            <a:off x="5922492" y="2184486"/>
            <a:ext cx="5536001" cy="2430275"/>
          </a:xfrm>
          <a:prstGeom prst="rect">
            <a:avLst/>
          </a:prstGeom>
        </p:spPr>
      </p:pic>
    </p:spTree>
    <p:extLst>
      <p:ext uri="{BB962C8B-B14F-4D97-AF65-F5344CB8AC3E}">
        <p14:creationId xmlns:p14="http://schemas.microsoft.com/office/powerpoint/2010/main" val="261593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A58F12-434C-96C4-A036-CC66C5A32BA9}"/>
              </a:ext>
            </a:extLst>
          </p:cNvPr>
          <p:cNvSpPr>
            <a:spLocks noGrp="1"/>
          </p:cNvSpPr>
          <p:nvPr>
            <p:ph type="title"/>
          </p:nvPr>
        </p:nvSpPr>
        <p:spPr>
          <a:xfrm>
            <a:off x="4654296" y="329184"/>
            <a:ext cx="6894576" cy="1783080"/>
          </a:xfrm>
        </p:spPr>
        <p:txBody>
          <a:bodyPr anchor="b">
            <a:normAutofit/>
          </a:bodyPr>
          <a:lstStyle/>
          <a:p>
            <a:r>
              <a:rPr lang="en-ZA" sz="5400" dirty="0"/>
              <a:t>The Story of Geelong Grammar School </a:t>
            </a:r>
            <a:endParaRPr lang="en-US" sz="5400" dirty="0"/>
          </a:p>
        </p:txBody>
      </p:sp>
      <p:pic>
        <p:nvPicPr>
          <p:cNvPr id="5" name="Content Placeholder 4">
            <a:extLst>
              <a:ext uri="{FF2B5EF4-FFF2-40B4-BE49-F238E27FC236}">
                <a16:creationId xmlns:a16="http://schemas.microsoft.com/office/drawing/2014/main" id="{773D42A1-B46F-48F4-37B0-ED6A4D811BCE}"/>
              </a:ext>
            </a:extLst>
          </p:cNvPr>
          <p:cNvPicPr>
            <a:picLocks noChangeAspect="1"/>
          </p:cNvPicPr>
          <p:nvPr/>
        </p:nvPicPr>
        <p:blipFill rotWithShape="1">
          <a:blip r:embed="rId2">
            <a:extLst>
              <a:ext uri="{28A0092B-C50C-407E-A947-70E740481C1C}">
                <a14:useLocalDpi xmlns:a14="http://schemas.microsoft.com/office/drawing/2010/main" val="0"/>
              </a:ext>
            </a:extLst>
          </a:blip>
          <a:srcRect l="30270" r="36490"/>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17"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8">
            <a:extLst>
              <a:ext uri="{FF2B5EF4-FFF2-40B4-BE49-F238E27FC236}">
                <a16:creationId xmlns:a16="http://schemas.microsoft.com/office/drawing/2014/main" id="{CC6C1325-C8E6-4591-E320-7BD63AA6F98E}"/>
              </a:ext>
            </a:extLst>
          </p:cNvPr>
          <p:cNvSpPr>
            <a:spLocks noGrp="1"/>
          </p:cNvSpPr>
          <p:nvPr>
            <p:ph idx="1"/>
          </p:nvPr>
        </p:nvSpPr>
        <p:spPr>
          <a:xfrm>
            <a:off x="4654296" y="2706624"/>
            <a:ext cx="6894576" cy="3483864"/>
          </a:xfrm>
        </p:spPr>
        <p:txBody>
          <a:bodyPr>
            <a:normAutofit/>
          </a:bodyPr>
          <a:lstStyle/>
          <a:p>
            <a:pPr marL="0" indent="0" algn="ctr">
              <a:buNone/>
            </a:pPr>
            <a:r>
              <a:rPr lang="en-ZA" sz="3200" dirty="0"/>
              <a:t>In 2008, a ‘revolutionary’ question was posed </a:t>
            </a:r>
            <a:endParaRPr lang="en-US" sz="3200" dirty="0"/>
          </a:p>
        </p:txBody>
      </p:sp>
    </p:spTree>
    <p:extLst>
      <p:ext uri="{BB962C8B-B14F-4D97-AF65-F5344CB8AC3E}">
        <p14:creationId xmlns:p14="http://schemas.microsoft.com/office/powerpoint/2010/main" val="3937363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E45CA849-654C-4173-AD99-B3A2528275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073489-20DF-1DE0-0939-0EBE34A568A1}"/>
              </a:ext>
            </a:extLst>
          </p:cNvPr>
          <p:cNvSpPr>
            <a:spLocks noGrp="1"/>
          </p:cNvSpPr>
          <p:nvPr>
            <p:ph type="title"/>
          </p:nvPr>
        </p:nvSpPr>
        <p:spPr>
          <a:xfrm>
            <a:off x="495300" y="877824"/>
            <a:ext cx="11201400" cy="553212"/>
          </a:xfrm>
        </p:spPr>
        <p:txBody>
          <a:bodyPr>
            <a:normAutofit fontScale="90000"/>
          </a:bodyPr>
          <a:lstStyle/>
          <a:p>
            <a:pPr marL="0" marR="0" lvl="0" indent="0" defTabSz="914400" rtl="0" eaLnBrk="1" fontAlgn="auto" latinLnBrk="0" hangingPunct="1">
              <a:lnSpc>
                <a:spcPct val="90000"/>
              </a:lnSpc>
              <a:spcBef>
                <a:spcPts val="1000"/>
              </a:spcBef>
              <a:spcAft>
                <a:spcPts val="0"/>
              </a:spcAft>
              <a:tabLst/>
              <a:defRPr/>
            </a:pPr>
            <a:r>
              <a:rPr kumimoji="0" lang="en-US" sz="3200" b="1"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What if the </a:t>
            </a:r>
            <a:r>
              <a:rPr kumimoji="0" lang="en-US" sz="3200" b="1" i="0" u="none" strike="noStrike" kern="1200" cap="none" spc="0" normalizeH="0" baseline="0" noProof="0" dirty="0">
                <a:ln>
                  <a:noFill/>
                </a:ln>
                <a:solidFill>
                  <a:schemeClr val="tx2">
                    <a:lumMod val="50000"/>
                    <a:lumOff val="50000"/>
                  </a:schemeClr>
                </a:solidFill>
                <a:effectLst/>
                <a:uLnTx/>
                <a:uFillTx/>
                <a:latin typeface="Aptos" panose="020B0004020202020204" pitchFamily="34" charset="0"/>
                <a:ea typeface="Aptos" panose="020B0004020202020204" pitchFamily="34" charset="0"/>
                <a:cs typeface="Times New Roman" panose="02020603050405020304" pitchFamily="18" charset="0"/>
              </a:rPr>
              <a:t>primary goal </a:t>
            </a:r>
            <a:r>
              <a:rPr kumimoji="0" lang="en-US" sz="3200" b="1"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of education was not just academic success, but the </a:t>
            </a:r>
            <a:r>
              <a:rPr kumimoji="0" lang="en-US" sz="3200" b="1" i="0" u="none" strike="noStrike" kern="1200" cap="none" spc="0" normalizeH="0" baseline="0" noProof="0" dirty="0">
                <a:ln>
                  <a:noFill/>
                </a:ln>
                <a:solidFill>
                  <a:schemeClr val="accent6">
                    <a:lumMod val="75000"/>
                  </a:schemeClr>
                </a:solidFill>
                <a:effectLst/>
                <a:uLnTx/>
                <a:uFillTx/>
                <a:latin typeface="Aptos" panose="020B0004020202020204" pitchFamily="34" charset="0"/>
                <a:ea typeface="Aptos" panose="020B0004020202020204" pitchFamily="34" charset="0"/>
                <a:cs typeface="Times New Roman" panose="02020603050405020304" pitchFamily="18" charset="0"/>
              </a:rPr>
              <a:t>flourishing</a:t>
            </a:r>
            <a:r>
              <a:rPr kumimoji="0" lang="en-US" sz="3200" b="1"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of every student</a:t>
            </a:r>
            <a:r>
              <a:rPr kumimoji="0" lang="en-US" sz="3100" b="1"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a:t>
            </a:r>
            <a:b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br>
            <a:endParaRPr lang="en-US" sz="3600" dirty="0"/>
          </a:p>
        </p:txBody>
      </p:sp>
      <p:sp>
        <p:nvSpPr>
          <p:cNvPr id="30" name="Rectangle 29">
            <a:extLst>
              <a:ext uri="{FF2B5EF4-FFF2-40B4-BE49-F238E27FC236}">
                <a16:creationId xmlns:a16="http://schemas.microsoft.com/office/drawing/2014/main" id="{3E23A947-2D45-4208-AE2B-64948C87A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7931"/>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people walking on a lawn&#10;&#10;Description automatically generated">
            <a:extLst>
              <a:ext uri="{FF2B5EF4-FFF2-40B4-BE49-F238E27FC236}">
                <a16:creationId xmlns:a16="http://schemas.microsoft.com/office/drawing/2014/main" id="{5C111352-7FF9-54B7-9FDF-1B2F72ED26B5}"/>
              </a:ext>
            </a:extLst>
          </p:cNvPr>
          <p:cNvPicPr>
            <a:picLocks noChangeAspect="1"/>
          </p:cNvPicPr>
          <p:nvPr/>
        </p:nvPicPr>
        <p:blipFill rotWithShape="1">
          <a:blip r:embed="rId2">
            <a:extLst>
              <a:ext uri="{28A0092B-C50C-407E-A947-70E740481C1C}">
                <a14:useLocalDpi xmlns:a14="http://schemas.microsoft.com/office/drawing/2010/main" val="0"/>
              </a:ext>
            </a:extLst>
          </a:blip>
          <a:srcRect r="1302" b="2"/>
          <a:stretch/>
        </p:blipFill>
        <p:spPr>
          <a:xfrm>
            <a:off x="429768" y="1721922"/>
            <a:ext cx="6704891" cy="4520559"/>
          </a:xfrm>
          <a:prstGeom prst="rect">
            <a:avLst/>
          </a:prstGeom>
        </p:spPr>
      </p:pic>
      <p:sp useBgFill="1">
        <p:nvSpPr>
          <p:cNvPr id="31" name="Rectangle 30">
            <a:extLst>
              <a:ext uri="{FF2B5EF4-FFF2-40B4-BE49-F238E27FC236}">
                <a16:creationId xmlns:a16="http://schemas.microsoft.com/office/drawing/2014/main" id="{E5BBB0F9-6A59-4D02-A9C7-A2D65166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3801" y="1721922"/>
            <a:ext cx="4218432" cy="4520560"/>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20DE75E-A77B-E109-1622-EC1D833A2075}"/>
              </a:ext>
            </a:extLst>
          </p:cNvPr>
          <p:cNvSpPr>
            <a:spLocks noGrp="1"/>
          </p:cNvSpPr>
          <p:nvPr>
            <p:ph idx="1"/>
          </p:nvPr>
        </p:nvSpPr>
        <p:spPr>
          <a:xfrm>
            <a:off x="7949026" y="2020824"/>
            <a:ext cx="3455097" cy="3959352"/>
          </a:xfrm>
        </p:spPr>
        <p:txBody>
          <a:bodyPr anchor="ctr">
            <a:normAutofit/>
          </a:bodyPr>
          <a:lstStyle/>
          <a:p>
            <a:pPr marL="0" indent="0">
              <a:buNone/>
            </a:pPr>
            <a:endParaRPr lang="en-US" sz="1800" dirty="0"/>
          </a:p>
        </p:txBody>
      </p:sp>
      <p:pic>
        <p:nvPicPr>
          <p:cNvPr id="6" name="Picture 5" descr="Huge old green tree with visible spread roots">
            <a:extLst>
              <a:ext uri="{FF2B5EF4-FFF2-40B4-BE49-F238E27FC236}">
                <a16:creationId xmlns:a16="http://schemas.microsoft.com/office/drawing/2014/main" id="{F415C99C-BC71-95D5-834B-FC17C76DA679}"/>
              </a:ext>
            </a:extLst>
          </p:cNvPr>
          <p:cNvPicPr>
            <a:picLocks noChangeAspect="1"/>
          </p:cNvPicPr>
          <p:nvPr/>
        </p:nvPicPr>
        <p:blipFill rotWithShape="1">
          <a:blip r:embed="rId3">
            <a:extLst>
              <a:ext uri="{28A0092B-C50C-407E-A947-70E740481C1C}">
                <a14:useLocalDpi xmlns:a14="http://schemas.microsoft.com/office/drawing/2010/main" val="0"/>
              </a:ext>
            </a:extLst>
          </a:blip>
          <a:srcRect l="13119" r="12522" b="-1"/>
          <a:stretch/>
        </p:blipFill>
        <p:spPr>
          <a:xfrm>
            <a:off x="7577671" y="1997450"/>
            <a:ext cx="4197805" cy="4191685"/>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Tree>
    <p:extLst>
      <p:ext uri="{BB962C8B-B14F-4D97-AF65-F5344CB8AC3E}">
        <p14:creationId xmlns:p14="http://schemas.microsoft.com/office/powerpoint/2010/main" val="1965113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6CBA27D-27E0-F2EF-4D94-E09B27527C77}"/>
              </a:ext>
            </a:extLst>
          </p:cNvPr>
          <p:cNvSpPr>
            <a:spLocks noGrp="1"/>
          </p:cNvSpPr>
          <p:nvPr>
            <p:ph type="title"/>
          </p:nvPr>
        </p:nvSpPr>
        <p:spPr>
          <a:xfrm>
            <a:off x="838200" y="365125"/>
            <a:ext cx="5387502" cy="1325563"/>
          </a:xfrm>
        </p:spPr>
        <p:txBody>
          <a:bodyPr>
            <a:normAutofit/>
          </a:bodyPr>
          <a:lstStyle/>
          <a:p>
            <a:endParaRPr lang="en-US" dirty="0"/>
          </a:p>
        </p:txBody>
      </p:sp>
      <p:pic>
        <p:nvPicPr>
          <p:cNvPr id="5" name="Picture 4" descr="Huge old green tree with visible spread roots">
            <a:extLst>
              <a:ext uri="{FF2B5EF4-FFF2-40B4-BE49-F238E27FC236}">
                <a16:creationId xmlns:a16="http://schemas.microsoft.com/office/drawing/2014/main" id="{D92A7913-9859-AB29-7BFE-B021510E105E}"/>
              </a:ext>
            </a:extLst>
          </p:cNvPr>
          <p:cNvPicPr>
            <a:picLocks noChangeAspect="1"/>
          </p:cNvPicPr>
          <p:nvPr/>
        </p:nvPicPr>
        <p:blipFill rotWithShape="1">
          <a:blip r:embed="rId2">
            <a:extLst>
              <a:ext uri="{28A0092B-C50C-407E-A947-70E740481C1C}">
                <a14:useLocalDpi xmlns:a14="http://schemas.microsoft.com/office/drawing/2010/main" val="0"/>
              </a:ext>
            </a:extLst>
          </a:blip>
          <a:srcRect l="13119" r="12522" b="-1"/>
          <a:stretch/>
        </p:blipFill>
        <p:spPr>
          <a:xfrm>
            <a:off x="5637062" y="125896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12"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8" name="Content Placeholder 7" descr="A white page with black text&#10;&#10;Description automatically generated">
            <a:extLst>
              <a:ext uri="{FF2B5EF4-FFF2-40B4-BE49-F238E27FC236}">
                <a16:creationId xmlns:a16="http://schemas.microsoft.com/office/drawing/2014/main" id="{B0F6DCFF-8249-7E27-7E5A-492F1100970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5593" y="1057307"/>
            <a:ext cx="5435568" cy="5435568"/>
          </a:xfrm>
        </p:spPr>
      </p:pic>
    </p:spTree>
    <p:extLst>
      <p:ext uri="{BB962C8B-B14F-4D97-AF65-F5344CB8AC3E}">
        <p14:creationId xmlns:p14="http://schemas.microsoft.com/office/powerpoint/2010/main" val="2045968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erson in a suit smiling&#10;&#10;Description automatically generated with medium confidence">
            <a:extLst>
              <a:ext uri="{FF2B5EF4-FFF2-40B4-BE49-F238E27FC236}">
                <a16:creationId xmlns:a16="http://schemas.microsoft.com/office/drawing/2014/main" id="{2FDF38FA-E7CE-543F-3A67-61E2BD1FD24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0666" b="-1"/>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D972AD6-99A4-9EB2-2040-057030ADCFAF}"/>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Martin Seligman</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7912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6CBA27D-27E0-F2EF-4D94-E09B27527C77}"/>
              </a:ext>
            </a:extLst>
          </p:cNvPr>
          <p:cNvSpPr>
            <a:spLocks noGrp="1"/>
          </p:cNvSpPr>
          <p:nvPr>
            <p:ph type="title"/>
          </p:nvPr>
        </p:nvSpPr>
        <p:spPr>
          <a:xfrm>
            <a:off x="838200" y="365125"/>
            <a:ext cx="5387502" cy="1325563"/>
          </a:xfrm>
        </p:spPr>
        <p:txBody>
          <a:bodyPr>
            <a:normAutofit/>
          </a:bodyPr>
          <a:lstStyle/>
          <a:p>
            <a:r>
              <a:rPr lang="en-ZA" dirty="0"/>
              <a:t>Imagine …</a:t>
            </a:r>
            <a:endParaRPr lang="en-US" dirty="0"/>
          </a:p>
        </p:txBody>
      </p:sp>
      <p:sp>
        <p:nvSpPr>
          <p:cNvPr id="3" name="Content Placeholder 2">
            <a:extLst>
              <a:ext uri="{FF2B5EF4-FFF2-40B4-BE49-F238E27FC236}">
                <a16:creationId xmlns:a16="http://schemas.microsoft.com/office/drawing/2014/main" id="{754DB257-0107-56DC-EE90-90A8AC7825B8}"/>
              </a:ext>
            </a:extLst>
          </p:cNvPr>
          <p:cNvSpPr>
            <a:spLocks noGrp="1"/>
          </p:cNvSpPr>
          <p:nvPr>
            <p:ph idx="1"/>
          </p:nvPr>
        </p:nvSpPr>
        <p:spPr>
          <a:xfrm>
            <a:off x="838200" y="1825625"/>
            <a:ext cx="5387502" cy="4351338"/>
          </a:xfrm>
        </p:spPr>
        <p:txBody>
          <a:bodyPr>
            <a:normAutofit/>
          </a:bodyPr>
          <a:lstStyle/>
          <a:p>
            <a:pPr marL="0" indent="0">
              <a:buNone/>
            </a:pPr>
            <a:r>
              <a:rPr lang="en-US" spc="10" dirty="0">
                <a:effectLst/>
                <a:latin typeface="Calibri" panose="020F0502020204030204" pitchFamily="34" charset="0"/>
                <a:ea typeface="Times New Roman" panose="02020603050405020304" pitchFamily="18" charset="0"/>
              </a:rPr>
              <a:t>Bringing together the </a:t>
            </a:r>
            <a:r>
              <a:rPr lang="en-US" b="1" spc="10" dirty="0">
                <a:effectLst/>
                <a:latin typeface="Calibri" panose="020F0502020204030204" pitchFamily="34" charset="0"/>
                <a:ea typeface="Times New Roman" panose="02020603050405020304" pitchFamily="18" charset="0"/>
              </a:rPr>
              <a:t>science of positive psychology </a:t>
            </a:r>
            <a:r>
              <a:rPr lang="en-US" spc="10" dirty="0">
                <a:effectLst/>
                <a:latin typeface="Calibri" panose="020F0502020204030204" pitchFamily="34" charset="0"/>
                <a:ea typeface="Times New Roman" panose="02020603050405020304" pitchFamily="18" charset="0"/>
              </a:rPr>
              <a:t>with </a:t>
            </a:r>
            <a:r>
              <a:rPr lang="en-US" b="1" spc="10" dirty="0">
                <a:effectLst/>
                <a:latin typeface="Calibri" panose="020F0502020204030204" pitchFamily="34" charset="0"/>
                <a:ea typeface="Times New Roman" panose="02020603050405020304" pitchFamily="18" charset="0"/>
              </a:rPr>
              <a:t>best practice teaching </a:t>
            </a:r>
            <a:r>
              <a:rPr lang="en-US" spc="10" dirty="0">
                <a:effectLst/>
                <a:latin typeface="Calibri" panose="020F0502020204030204" pitchFamily="34" charset="0"/>
                <a:ea typeface="Times New Roman" panose="02020603050405020304" pitchFamily="18" charset="0"/>
              </a:rPr>
              <a:t>to encourage and support schools and individuals within their communities to </a:t>
            </a:r>
            <a:r>
              <a:rPr lang="en-US" sz="4800" b="1" spc="10" dirty="0">
                <a:effectLst/>
                <a:latin typeface="Calibri" panose="020F0502020204030204" pitchFamily="34" charset="0"/>
                <a:ea typeface="Times New Roman" panose="02020603050405020304" pitchFamily="18" charset="0"/>
              </a:rPr>
              <a:t>flourish</a:t>
            </a:r>
            <a:r>
              <a:rPr kumimoji="0" lang="en-US" sz="2400" b="1" i="0" u="none" strike="noStrike" kern="1200" cap="none" spc="1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 </a:t>
            </a:r>
            <a:r>
              <a:rPr kumimoji="0" lang="en-US" sz="1400" b="1" i="0" u="none" strike="noStrike" kern="1200" cap="none" spc="1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a:t>
            </a:r>
            <a:r>
              <a:rPr kumimoji="0" lang="en-US" sz="1400" b="1" i="0" u="none" strike="noStrike" kern="1200" cap="none" spc="1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mn-cs"/>
              </a:rPr>
              <a:t>Jacolyn</a:t>
            </a:r>
            <a:r>
              <a:rPr kumimoji="0" lang="en-US" sz="1400" b="1" i="0" u="none" strike="noStrike" kern="1200" cap="none" spc="1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 Norrish et al, 2013)</a:t>
            </a:r>
            <a:endParaRPr lang="en-US" sz="1400" b="1" spc="10" dirty="0">
              <a:effectLst/>
              <a:latin typeface="Calibri" panose="020F0502020204030204" pitchFamily="34" charset="0"/>
              <a:ea typeface="Times New Roman" panose="02020603050405020304" pitchFamily="18" charset="0"/>
            </a:endParaRPr>
          </a:p>
          <a:p>
            <a:pPr marL="0" indent="0">
              <a:buNone/>
            </a:pPr>
            <a:endParaRPr lang="en-US" sz="4800" b="1" spc="10" dirty="0">
              <a:latin typeface="Calibri" panose="020F0502020204030204" pitchFamily="34" charset="0"/>
            </a:endParaRPr>
          </a:p>
          <a:p>
            <a:pPr marL="0" indent="0">
              <a:buNone/>
            </a:pPr>
            <a:endParaRPr lang="en-US" sz="4800" dirty="0"/>
          </a:p>
        </p:txBody>
      </p:sp>
      <p:pic>
        <p:nvPicPr>
          <p:cNvPr id="5" name="Picture 4" descr="Huge old green tree with visible spread roots">
            <a:extLst>
              <a:ext uri="{FF2B5EF4-FFF2-40B4-BE49-F238E27FC236}">
                <a16:creationId xmlns:a16="http://schemas.microsoft.com/office/drawing/2014/main" id="{D92A7913-9859-AB29-7BFE-B021510E105E}"/>
              </a:ext>
            </a:extLst>
          </p:cNvPr>
          <p:cNvPicPr>
            <a:picLocks noChangeAspect="1"/>
          </p:cNvPicPr>
          <p:nvPr/>
        </p:nvPicPr>
        <p:blipFill rotWithShape="1">
          <a:blip r:embed="rId2">
            <a:extLst>
              <a:ext uri="{28A0092B-C50C-407E-A947-70E740481C1C}">
                <a14:useLocalDpi xmlns:a14="http://schemas.microsoft.com/office/drawing/2010/main" val="0"/>
              </a:ext>
            </a:extLst>
          </a:blip>
          <a:srcRect l="13119" r="12522" b="-1"/>
          <a:stretch/>
        </p:blipFill>
        <p:spPr>
          <a:xfrm>
            <a:off x="5637062" y="125896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12"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C07FBD1-79E0-2E8E-01AC-26F9A80EA600}"/>
              </a:ext>
            </a:extLst>
          </p:cNvPr>
          <p:cNvSpPr txBox="1"/>
          <p:nvPr/>
        </p:nvSpPr>
        <p:spPr>
          <a:xfrm>
            <a:off x="838200" y="4736387"/>
            <a:ext cx="557070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800" b="1" i="0" u="none" strike="noStrike" kern="1200" cap="none" spc="0" normalizeH="0" baseline="0" noProof="0" dirty="0">
                <a:ln>
                  <a:noFill/>
                </a:ln>
                <a:solidFill>
                  <a:srgbClr val="000000"/>
                </a:solidFill>
                <a:effectLst/>
                <a:uLnTx/>
                <a:uFillTx/>
                <a:latin typeface="Avenir Next LT Pro"/>
                <a:ea typeface="+mn-ea"/>
                <a:cs typeface="+mn-cs"/>
              </a:rPr>
              <a:t>This is the power</a:t>
            </a:r>
            <a:r>
              <a:rPr kumimoji="0" lang="en-ZA" sz="2800" b="1" i="0" u="none" strike="noStrike" kern="1200" cap="none" spc="0" normalizeH="0" noProof="0" dirty="0">
                <a:ln>
                  <a:noFill/>
                </a:ln>
                <a:solidFill>
                  <a:srgbClr val="000000"/>
                </a:solidFill>
                <a:effectLst/>
                <a:uLnTx/>
                <a:uFillTx/>
                <a:latin typeface="Avenir Next LT Pro"/>
                <a:ea typeface="+mn-ea"/>
                <a:cs typeface="+mn-cs"/>
              </a:rPr>
              <a:t> of Positive Education </a:t>
            </a:r>
            <a:endParaRPr kumimoji="0" lang="en-US" sz="2800" b="1" i="0" u="none" strike="noStrike" kern="1200" cap="none" spc="0" normalizeH="0" baseline="0" noProof="0" dirty="0">
              <a:ln>
                <a:noFill/>
              </a:ln>
              <a:solidFill>
                <a:srgbClr val="000000"/>
              </a:solidFill>
              <a:effectLst/>
              <a:uLnTx/>
              <a:uFillTx/>
              <a:latin typeface="Avenir Next LT Pro"/>
              <a:ea typeface="+mn-ea"/>
              <a:cs typeface="+mn-cs"/>
            </a:endParaRPr>
          </a:p>
        </p:txBody>
      </p:sp>
    </p:spTree>
    <p:extLst>
      <p:ext uri="{BB962C8B-B14F-4D97-AF65-F5344CB8AC3E}">
        <p14:creationId xmlns:p14="http://schemas.microsoft.com/office/powerpoint/2010/main" val="1432915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4" name="Rectangle 71">
            <a:extLst>
              <a:ext uri="{FF2B5EF4-FFF2-40B4-BE49-F238E27FC236}">
                <a16:creationId xmlns:a16="http://schemas.microsoft.com/office/drawing/2014/main" id="{968EB073-27D4-42DD-B533-EFFE0B20BB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5803871" y="0"/>
            <a:ext cx="6388129"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62" name="Title 1">
            <a:extLst>
              <a:ext uri="{FF2B5EF4-FFF2-40B4-BE49-F238E27FC236}">
                <a16:creationId xmlns:a16="http://schemas.microsoft.com/office/drawing/2014/main" id="{68F652BD-BA10-495B-A5FD-09931EC2A007}"/>
              </a:ext>
            </a:extLst>
          </p:cNvPr>
          <p:cNvSpPr>
            <a:spLocks noGrp="1"/>
          </p:cNvSpPr>
          <p:nvPr>
            <p:ph type="title"/>
          </p:nvPr>
        </p:nvSpPr>
        <p:spPr>
          <a:xfrm>
            <a:off x="6522720" y="640081"/>
            <a:ext cx="5191759" cy="3637373"/>
          </a:xfrm>
          <a:noFill/>
        </p:spPr>
        <p:txBody>
          <a:bodyPr vert="horz" lIns="91440" tIns="45720" rIns="91440" bIns="45720" rtlCol="0" anchor="b">
            <a:normAutofit/>
          </a:bodyPr>
          <a:lstStyle/>
          <a:p>
            <a:br>
              <a:rPr lang="en-US" altLang="en-US" sz="4200" b="1" dirty="0">
                <a:solidFill>
                  <a:schemeClr val="bg1"/>
                </a:solidFill>
              </a:rPr>
            </a:br>
            <a:r>
              <a:rPr lang="en-US" altLang="en-US" sz="4200" b="1" dirty="0">
                <a:solidFill>
                  <a:schemeClr val="bg1"/>
                </a:solidFill>
              </a:rPr>
              <a:t>Positive psychology</a:t>
            </a:r>
            <a:br>
              <a:rPr lang="en-US" altLang="en-US" sz="4200" b="1" dirty="0">
                <a:solidFill>
                  <a:schemeClr val="bg1"/>
                </a:solidFill>
              </a:rPr>
            </a:br>
            <a:br>
              <a:rPr lang="en-US" altLang="en-US" sz="4200" b="1" dirty="0">
                <a:solidFill>
                  <a:schemeClr val="bg1"/>
                </a:solidFill>
              </a:rPr>
            </a:br>
            <a:r>
              <a:rPr lang="en-US" altLang="en-US" sz="4200" b="1" dirty="0">
                <a:solidFill>
                  <a:schemeClr val="bg1"/>
                </a:solidFill>
              </a:rPr>
              <a:t>Theory of well-being</a:t>
            </a:r>
            <a:br>
              <a:rPr lang="en-US" altLang="en-US" sz="4200" dirty="0">
                <a:solidFill>
                  <a:schemeClr val="bg1"/>
                </a:solidFill>
              </a:rPr>
            </a:br>
            <a:endParaRPr lang="en-US" altLang="en-US" sz="4200" dirty="0">
              <a:solidFill>
                <a:schemeClr val="bg1"/>
              </a:solidFill>
            </a:endParaRPr>
          </a:p>
        </p:txBody>
      </p:sp>
      <p:pic>
        <p:nvPicPr>
          <p:cNvPr id="3" name="Content Placeholder 2" descr="Logo, company name&#10;&#10;Description automatically generated">
            <a:extLst>
              <a:ext uri="{FF2B5EF4-FFF2-40B4-BE49-F238E27FC236}">
                <a16:creationId xmlns:a16="http://schemas.microsoft.com/office/drawing/2014/main" id="{A4E0DA75-5639-4F03-AA5D-481E1603053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4713" r="1" b="12559"/>
          <a:stretch/>
        </p:blipFill>
        <p:spPr>
          <a:xfrm>
            <a:off x="20" y="10"/>
            <a:ext cx="6105635" cy="68579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fade">
                                      <p:cBhvr>
                                        <p:cTn id="7" dur="20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291DD4-47D6-B598-D089-0698CDB962CC}"/>
              </a:ext>
            </a:extLst>
          </p:cNvPr>
          <p:cNvSpPr>
            <a:spLocks noGrp="1"/>
          </p:cNvSpPr>
          <p:nvPr>
            <p:ph type="title"/>
          </p:nvPr>
        </p:nvSpPr>
        <p:spPr>
          <a:xfrm>
            <a:off x="640080" y="325369"/>
            <a:ext cx="4368602" cy="1956841"/>
          </a:xfrm>
        </p:spPr>
        <p:txBody>
          <a:bodyPr anchor="b">
            <a:normAutofit/>
          </a:bodyPr>
          <a:lstStyle/>
          <a:p>
            <a:r>
              <a:rPr lang="en-ZA" sz="5400" dirty="0"/>
              <a:t>Psychology in the ‘80s</a:t>
            </a:r>
            <a:endParaRPr lang="en-US" sz="5400" dirty="0"/>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887BC85A-0F3F-047C-55C9-E5500ADB8513}"/>
              </a:ext>
            </a:extLst>
          </p:cNvPr>
          <p:cNvSpPr>
            <a:spLocks noGrp="1"/>
          </p:cNvSpPr>
          <p:nvPr>
            <p:ph idx="1"/>
          </p:nvPr>
        </p:nvSpPr>
        <p:spPr>
          <a:xfrm>
            <a:off x="640080" y="2872899"/>
            <a:ext cx="4243589" cy="4526754"/>
          </a:xfrm>
        </p:spPr>
        <p:txBody>
          <a:bodyPr>
            <a:normAutofit fontScale="55000" lnSpcReduction="20000"/>
          </a:bodyPr>
          <a:lstStyle/>
          <a:p>
            <a:endParaRPr lang="en-ZA" sz="5100" dirty="0"/>
          </a:p>
          <a:p>
            <a:pPr>
              <a:buFont typeface="Wingdings" panose="05000000000000000000" pitchFamily="2" charset="2"/>
              <a:buChar char="§"/>
            </a:pPr>
            <a:r>
              <a:rPr lang="en-ZA" sz="5100" dirty="0"/>
              <a:t>Focused on misery and suffering </a:t>
            </a:r>
          </a:p>
          <a:p>
            <a:pPr>
              <a:buFont typeface="Wingdings" panose="05000000000000000000" pitchFamily="2" charset="2"/>
              <a:buChar char="§"/>
            </a:pPr>
            <a:r>
              <a:rPr lang="en-ZA" sz="5100" dirty="0"/>
              <a:t>Focused on fixing what was wrong</a:t>
            </a:r>
          </a:p>
          <a:p>
            <a:pPr>
              <a:buFont typeface="Wingdings" panose="05000000000000000000" pitchFamily="2" charset="2"/>
              <a:buChar char="§"/>
            </a:pPr>
            <a:r>
              <a:rPr lang="en-ZA" sz="5100" dirty="0"/>
              <a:t>Focused on moving people from minus 5 to zero </a:t>
            </a:r>
          </a:p>
          <a:p>
            <a:endParaRPr lang="en-ZA" sz="2200" dirty="0"/>
          </a:p>
          <a:p>
            <a:r>
              <a:rPr lang="en-ZA" sz="2400" dirty="0">
                <a:solidFill>
                  <a:schemeClr val="bg1"/>
                </a:solidFill>
              </a:rPr>
              <a:t>Focused on fixing what was wrong</a:t>
            </a:r>
          </a:p>
          <a:p>
            <a:r>
              <a:rPr lang="en-ZA" sz="2400" dirty="0">
                <a:solidFill>
                  <a:schemeClr val="bg1"/>
                </a:solidFill>
              </a:rPr>
              <a:t>Focused on getting people from minus 10 to 0</a:t>
            </a:r>
          </a:p>
          <a:p>
            <a:endParaRPr lang="en-ZA" sz="2200" dirty="0"/>
          </a:p>
          <a:p>
            <a:r>
              <a:rPr lang="en-ZA" sz="2400" dirty="0">
                <a:solidFill>
                  <a:schemeClr val="bg1"/>
                </a:solidFill>
              </a:rPr>
              <a:t>Focused on fixing what was wrong</a:t>
            </a:r>
          </a:p>
          <a:p>
            <a:r>
              <a:rPr lang="en-ZA" sz="2400" dirty="0">
                <a:solidFill>
                  <a:schemeClr val="bg1"/>
                </a:solidFill>
              </a:rPr>
              <a:t>Focused on getting people from minus 10 to 0</a:t>
            </a:r>
          </a:p>
          <a:p>
            <a:endParaRPr lang="en-ZA" sz="2200" dirty="0"/>
          </a:p>
          <a:p>
            <a:endParaRPr lang="en-ZA" sz="2200" dirty="0"/>
          </a:p>
          <a:p>
            <a:endParaRPr lang="en-US" sz="2200" dirty="0"/>
          </a:p>
        </p:txBody>
      </p:sp>
      <p:pic>
        <p:nvPicPr>
          <p:cNvPr id="5" name="Content Placeholder 4">
            <a:extLst>
              <a:ext uri="{FF2B5EF4-FFF2-40B4-BE49-F238E27FC236}">
                <a16:creationId xmlns:a16="http://schemas.microsoft.com/office/drawing/2014/main" id="{7F582863-2103-D675-3F2D-918A2F9F2F99}"/>
              </a:ext>
            </a:extLst>
          </p:cNvPr>
          <p:cNvPicPr>
            <a:picLocks noChangeAspect="1"/>
          </p:cNvPicPr>
          <p:nvPr/>
        </p:nvPicPr>
        <p:blipFill rotWithShape="1">
          <a:blip r:embed="rId2">
            <a:extLst>
              <a:ext uri="{28A0092B-C50C-407E-A947-70E740481C1C}">
                <a14:useLocalDpi xmlns:a14="http://schemas.microsoft.com/office/drawing/2010/main" val="0"/>
              </a:ext>
            </a:extLst>
          </a:blip>
          <a:srcRect r="-2" b="24727"/>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092959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9A15397-A145-2565-01C4-3D91CC5292FF}"/>
              </a:ext>
            </a:extLst>
          </p:cNvPr>
          <p:cNvSpPr>
            <a:spLocks noGrp="1"/>
          </p:cNvSpPr>
          <p:nvPr>
            <p:ph type="title"/>
          </p:nvPr>
        </p:nvSpPr>
        <p:spPr>
          <a:xfrm>
            <a:off x="479394" y="1070800"/>
            <a:ext cx="3939688" cy="5583126"/>
          </a:xfrm>
        </p:spPr>
        <p:txBody>
          <a:bodyPr>
            <a:normAutofit/>
          </a:bodyPr>
          <a:lstStyle/>
          <a:p>
            <a:pPr algn="r"/>
            <a:r>
              <a:rPr lang="en-ZA" sz="8000" dirty="0"/>
              <a:t>Martin Seligman </a:t>
            </a:r>
            <a:endParaRPr lang="en-US" sz="8000" dirty="0"/>
          </a:p>
        </p:txBody>
      </p:sp>
      <p:cxnSp>
        <p:nvCxnSpPr>
          <p:cNvPr id="11" name="Straight Connector 10">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F1F3363B-1ED2-5184-0B00-25D5B352FA17}"/>
              </a:ext>
            </a:extLst>
          </p:cNvPr>
          <p:cNvGraphicFramePr>
            <a:graphicFrameLocks noGrp="1"/>
          </p:cNvGraphicFramePr>
          <p:nvPr>
            <p:ph idx="1"/>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67417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0B37F1A-8B2E-E6CE-0F4F-83559F52EB10}"/>
              </a:ext>
            </a:extLst>
          </p:cNvPr>
          <p:cNvPicPr>
            <a:picLocks noGrp="1" noChangeAspect="1"/>
          </p:cNvPicPr>
          <p:nvPr>
            <p:ph idx="1"/>
          </p:nvPr>
        </p:nvPicPr>
        <p:blipFill>
          <a:blip r:embed="rId2"/>
          <a:stretch>
            <a:fillRect/>
          </a:stretch>
        </p:blipFill>
        <p:spPr>
          <a:xfrm>
            <a:off x="1603204" y="643466"/>
            <a:ext cx="8985591" cy="5571067"/>
          </a:xfrm>
          <a:prstGeom prst="rect">
            <a:avLst/>
          </a:prstGeom>
        </p:spPr>
      </p:pic>
    </p:spTree>
    <p:extLst>
      <p:ext uri="{BB962C8B-B14F-4D97-AF65-F5344CB8AC3E}">
        <p14:creationId xmlns:p14="http://schemas.microsoft.com/office/powerpoint/2010/main" val="3164758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90A13-3B34-043A-1CAF-67B3726BEE1F}"/>
              </a:ext>
            </a:extLst>
          </p:cNvPr>
          <p:cNvSpPr>
            <a:spLocks noGrp="1"/>
          </p:cNvSpPr>
          <p:nvPr>
            <p:ph type="title"/>
          </p:nvPr>
        </p:nvSpPr>
        <p:spPr/>
        <p:txBody>
          <a:bodyPr/>
          <a:lstStyle/>
          <a:p>
            <a:r>
              <a:rPr lang="en-ZA" dirty="0"/>
              <a:t>Let’s hear more … </a:t>
            </a:r>
            <a:endParaRPr lang="en-US" dirty="0"/>
          </a:p>
        </p:txBody>
      </p:sp>
      <p:pic>
        <p:nvPicPr>
          <p:cNvPr id="4" name="What is Positive Education [720P]">
            <a:hlinkClick r:id="" action="ppaction://media"/>
            <a:extLst>
              <a:ext uri="{FF2B5EF4-FFF2-40B4-BE49-F238E27FC236}">
                <a16:creationId xmlns:a16="http://schemas.microsoft.com/office/drawing/2014/main" id="{54A1BD56-23F7-5990-BC3A-5C849F5F833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7263" y="1825625"/>
            <a:ext cx="7735887" cy="4351338"/>
          </a:xfrm>
        </p:spPr>
      </p:pic>
    </p:spTree>
    <p:extLst>
      <p:ext uri="{BB962C8B-B14F-4D97-AF65-F5344CB8AC3E}">
        <p14:creationId xmlns:p14="http://schemas.microsoft.com/office/powerpoint/2010/main" val="66317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5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268281-164C-22C7-4967-9817E5669D15}"/>
              </a:ext>
            </a:extLst>
          </p:cNvPr>
          <p:cNvSpPr>
            <a:spLocks noGrp="1"/>
          </p:cNvSpPr>
          <p:nvPr>
            <p:ph type="title"/>
          </p:nvPr>
        </p:nvSpPr>
        <p:spPr>
          <a:xfrm>
            <a:off x="4654296" y="329184"/>
            <a:ext cx="6894576" cy="1783080"/>
          </a:xfrm>
        </p:spPr>
        <p:txBody>
          <a:bodyPr anchor="b">
            <a:normAutofit/>
          </a:bodyPr>
          <a:lstStyle/>
          <a:p>
            <a:r>
              <a:rPr lang="en-ZA" sz="5400" dirty="0"/>
              <a:t>Thankful</a:t>
            </a:r>
            <a:endParaRPr lang="en-US" sz="5400" dirty="0"/>
          </a:p>
        </p:txBody>
      </p:sp>
      <p:pic>
        <p:nvPicPr>
          <p:cNvPr id="5" name="Picture 4" descr="Orange field of flowers">
            <a:extLst>
              <a:ext uri="{FF2B5EF4-FFF2-40B4-BE49-F238E27FC236}">
                <a16:creationId xmlns:a16="http://schemas.microsoft.com/office/drawing/2014/main" id="{5F3E17A5-541F-7181-B235-131FE403074E}"/>
              </a:ext>
            </a:extLst>
          </p:cNvPr>
          <p:cNvPicPr>
            <a:picLocks noChangeAspect="1"/>
          </p:cNvPicPr>
          <p:nvPr/>
        </p:nvPicPr>
        <p:blipFill rotWithShape="1">
          <a:blip r:embed="rId4"/>
          <a:srcRect l="34189" r="21492"/>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11"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CB44B13-42C4-498C-83D2-EA3A06B01F9B}"/>
              </a:ext>
            </a:extLst>
          </p:cNvPr>
          <p:cNvSpPr>
            <a:spLocks noGrp="1"/>
          </p:cNvSpPr>
          <p:nvPr>
            <p:ph idx="1"/>
          </p:nvPr>
        </p:nvSpPr>
        <p:spPr>
          <a:xfrm>
            <a:off x="4654296" y="2706624"/>
            <a:ext cx="6894576" cy="3483864"/>
          </a:xfrm>
        </p:spPr>
        <p:txBody>
          <a:bodyPr>
            <a:normAutofit/>
          </a:bodyPr>
          <a:lstStyle/>
          <a:p>
            <a:pPr marL="0" indent="0">
              <a:buNone/>
            </a:pPr>
            <a:r>
              <a:rPr lang="en-ZA" sz="2200" dirty="0"/>
              <a:t>Some days we forget</a:t>
            </a:r>
          </a:p>
          <a:p>
            <a:pPr marL="0" indent="0">
              <a:buNone/>
            </a:pPr>
            <a:r>
              <a:rPr lang="en-ZA" sz="2200" dirty="0"/>
              <a:t>To look around us</a:t>
            </a:r>
          </a:p>
          <a:p>
            <a:pPr marL="0" indent="0">
              <a:buNone/>
            </a:pPr>
            <a:r>
              <a:rPr lang="en-ZA" sz="2200" dirty="0"/>
              <a:t>Some days we can't see</a:t>
            </a:r>
          </a:p>
          <a:p>
            <a:pPr marL="0" indent="0">
              <a:buNone/>
            </a:pPr>
            <a:r>
              <a:rPr lang="en-ZA" sz="2200" dirty="0"/>
              <a:t>The joy that surrounds us</a:t>
            </a:r>
          </a:p>
          <a:p>
            <a:pPr marL="0" indent="0">
              <a:buNone/>
            </a:pPr>
            <a:r>
              <a:rPr lang="en-ZA" sz="2200" dirty="0"/>
              <a:t>So caught up inside ourselves</a:t>
            </a:r>
          </a:p>
          <a:p>
            <a:pPr marL="0" indent="0">
              <a:buNone/>
            </a:pPr>
            <a:r>
              <a:rPr lang="en-ZA" sz="2200" dirty="0"/>
              <a:t>We take when we should give</a:t>
            </a:r>
          </a:p>
          <a:p>
            <a:pPr marL="0" indent="0">
              <a:buNone/>
            </a:pPr>
            <a:endParaRPr lang="en-US" sz="2200" dirty="0"/>
          </a:p>
        </p:txBody>
      </p:sp>
      <p:pic>
        <p:nvPicPr>
          <p:cNvPr id="4" name="06 Thankful">
            <a:hlinkClick r:id="" action="ppaction://media"/>
            <a:extLst>
              <a:ext uri="{FF2B5EF4-FFF2-40B4-BE49-F238E27FC236}">
                <a16:creationId xmlns:a16="http://schemas.microsoft.com/office/drawing/2014/main" id="{15DA524A-2843-C4BC-937D-CB11D36FA4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93384" y="6566349"/>
            <a:ext cx="214595" cy="214595"/>
          </a:xfrm>
          <a:prstGeom prst="rect">
            <a:avLst/>
          </a:prstGeom>
        </p:spPr>
      </p:pic>
    </p:spTree>
    <p:extLst>
      <p:ext uri="{BB962C8B-B14F-4D97-AF65-F5344CB8AC3E}">
        <p14:creationId xmlns:p14="http://schemas.microsoft.com/office/powerpoint/2010/main" val="3806519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744457-CD8D-0342-E9DE-ABA15F936D8A}"/>
              </a:ext>
            </a:extLst>
          </p:cNvPr>
          <p:cNvSpPr>
            <a:spLocks noGrp="1"/>
          </p:cNvSpPr>
          <p:nvPr>
            <p:ph type="title"/>
          </p:nvPr>
        </p:nvSpPr>
        <p:spPr>
          <a:xfrm>
            <a:off x="640080" y="325369"/>
            <a:ext cx="4368602" cy="1956841"/>
          </a:xfrm>
        </p:spPr>
        <p:txBody>
          <a:bodyPr anchor="b">
            <a:normAutofit/>
          </a:bodyPr>
          <a:lstStyle/>
          <a:p>
            <a:r>
              <a:rPr lang="en-ZA" sz="4200" b="1" dirty="0"/>
              <a:t>Positive Education Framework at GGS</a:t>
            </a:r>
            <a:endParaRPr lang="en-US" sz="4200" b="1" dirty="0"/>
          </a:p>
        </p:txBody>
      </p:sp>
      <p:sp>
        <p:nvSpPr>
          <p:cNvPr id="3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87808521-BF91-A1FB-E452-D6CE4AD57D9E}"/>
              </a:ext>
            </a:extLst>
          </p:cNvPr>
          <p:cNvSpPr>
            <a:spLocks noGrp="1"/>
          </p:cNvSpPr>
          <p:nvPr>
            <p:ph idx="1"/>
          </p:nvPr>
        </p:nvSpPr>
        <p:spPr>
          <a:xfrm>
            <a:off x="640080" y="2872899"/>
            <a:ext cx="4243589" cy="3320668"/>
          </a:xfrm>
        </p:spPr>
        <p:txBody>
          <a:bodyPr>
            <a:normAutofit/>
          </a:bodyPr>
          <a:lstStyle/>
          <a:p>
            <a:r>
              <a:rPr lang="en-ZA" sz="2200" dirty="0"/>
              <a:t>PERMA model</a:t>
            </a:r>
          </a:p>
          <a:p>
            <a:endParaRPr lang="en-ZA" sz="2200" dirty="0"/>
          </a:p>
          <a:p>
            <a:r>
              <a:rPr lang="en-ZA" sz="2200" dirty="0"/>
              <a:t>Health </a:t>
            </a:r>
          </a:p>
          <a:p>
            <a:endParaRPr lang="en-ZA" sz="2200" dirty="0"/>
          </a:p>
          <a:p>
            <a:r>
              <a:rPr lang="en-ZA" sz="2200" dirty="0"/>
              <a:t>Character Strengths</a:t>
            </a:r>
          </a:p>
          <a:p>
            <a:endParaRPr lang="en-ZA" sz="2200" dirty="0"/>
          </a:p>
          <a:p>
            <a:r>
              <a:rPr lang="en-ZA" sz="2200" dirty="0"/>
              <a:t>LIVE LEARN TEACH EMBED</a:t>
            </a:r>
            <a:endParaRPr lang="en-US" sz="2200" dirty="0"/>
          </a:p>
        </p:txBody>
      </p:sp>
      <p:pic>
        <p:nvPicPr>
          <p:cNvPr id="5" name="Content Placeholder 4">
            <a:extLst>
              <a:ext uri="{FF2B5EF4-FFF2-40B4-BE49-F238E27FC236}">
                <a16:creationId xmlns:a16="http://schemas.microsoft.com/office/drawing/2014/main" id="{AB70C824-C5A0-4A0F-3AB4-FFB081E1DE4A}"/>
              </a:ext>
            </a:extLst>
          </p:cNvPr>
          <p:cNvPicPr>
            <a:picLocks noChangeAspect="1"/>
          </p:cNvPicPr>
          <p:nvPr/>
        </p:nvPicPr>
        <p:blipFill rotWithShape="1">
          <a:blip r:embed="rId2"/>
          <a:srcRect l="8663" r="4576"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365665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Diagram&#10;&#10;Description automatically generated">
            <a:extLst>
              <a:ext uri="{FF2B5EF4-FFF2-40B4-BE49-F238E27FC236}">
                <a16:creationId xmlns:a16="http://schemas.microsoft.com/office/drawing/2014/main" id="{EDABC852-5E06-7E61-5900-2E684C4F084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004316"/>
            <a:ext cx="11277600" cy="4849368"/>
          </a:xfrm>
          <a:prstGeom prst="rect">
            <a:avLst/>
          </a:prstGeom>
        </p:spPr>
      </p:pic>
    </p:spTree>
    <p:extLst>
      <p:ext uri="{BB962C8B-B14F-4D97-AF65-F5344CB8AC3E}">
        <p14:creationId xmlns:p14="http://schemas.microsoft.com/office/powerpoint/2010/main" val="45645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44749-8BA2-478B-9D32-A73B7C0CADCA}"/>
              </a:ext>
            </a:extLst>
          </p:cNvPr>
          <p:cNvSpPr>
            <a:spLocks noGrp="1"/>
          </p:cNvSpPr>
          <p:nvPr>
            <p:ph type="title"/>
          </p:nvPr>
        </p:nvSpPr>
        <p:spPr>
          <a:xfrm>
            <a:off x="6634134" y="1396289"/>
            <a:ext cx="5006336" cy="1325563"/>
          </a:xfrm>
        </p:spPr>
        <p:txBody>
          <a:bodyPr>
            <a:normAutofit/>
          </a:bodyPr>
          <a:lstStyle/>
          <a:p>
            <a:pPr marL="457200" marR="0" lvl="0" indent="-228600" defTabSz="914400" rtl="0" eaLnBrk="1" fontAlgn="t" latinLnBrk="0" hangingPunct="1">
              <a:spcBef>
                <a:spcPts val="0"/>
              </a:spcBef>
              <a:spcAft>
                <a:spcPts val="0"/>
              </a:spcAft>
              <a:tabLst/>
              <a:defRPr/>
            </a:pPr>
            <a:r>
              <a:rPr kumimoji="0" lang="en-ZA"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Wellbeing theory</a:t>
            </a:r>
            <a:br>
              <a:rPr kumimoji="0" lang="en-US" b="0" i="0" u="none" strike="noStrike" kern="1200" cap="none" spc="0" normalizeH="0" baseline="0" noProof="0" dirty="0">
                <a:ln>
                  <a:noFill/>
                </a:ln>
                <a:effectLst/>
                <a:uLnTx/>
                <a:uFillTx/>
                <a:latin typeface="Arial" panose="020B0604020202020204" pitchFamily="34" charset="0"/>
                <a:ea typeface="+mn-ea"/>
                <a:cs typeface="+mn-cs"/>
              </a:rPr>
            </a:br>
            <a:endParaRPr lang="en-US" dirty="0"/>
          </a:p>
        </p:txBody>
      </p:sp>
      <p:sp>
        <p:nvSpPr>
          <p:cNvPr id="11" name="Freeform: Shape 8">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4">
            <a:extLst>
              <a:ext uri="{FF2B5EF4-FFF2-40B4-BE49-F238E27FC236}">
                <a16:creationId xmlns:a16="http://schemas.microsoft.com/office/drawing/2014/main" id="{CB0DCCA6-7208-45E8-84D7-BCC19EE08857}"/>
              </a:ext>
            </a:extLst>
          </p:cNvPr>
          <p:cNvPicPr>
            <a:picLocks noChangeAspect="1"/>
          </p:cNvPicPr>
          <p:nvPr/>
        </p:nvPicPr>
        <p:blipFill rotWithShape="1">
          <a:blip r:embed="rId3"/>
          <a:srcRect l="45118" r="860"/>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13" name="Content Placeholder 2">
            <a:extLst>
              <a:ext uri="{FF2B5EF4-FFF2-40B4-BE49-F238E27FC236}">
                <a16:creationId xmlns:a16="http://schemas.microsoft.com/office/drawing/2014/main" id="{36C838B1-7745-407C-8985-2A19CC4D98E4}"/>
              </a:ext>
            </a:extLst>
          </p:cNvPr>
          <p:cNvSpPr>
            <a:spLocks noGrp="1"/>
          </p:cNvSpPr>
          <p:nvPr>
            <p:ph idx="1"/>
          </p:nvPr>
        </p:nvSpPr>
        <p:spPr>
          <a:xfrm>
            <a:off x="6638578" y="2489200"/>
            <a:ext cx="5004073" cy="3564466"/>
          </a:xfrm>
        </p:spPr>
        <p:txBody>
          <a:bodyPr anchor="t">
            <a:normAutofit/>
          </a:bodyPr>
          <a:lstStyle/>
          <a:p>
            <a:pPr marL="457200" rtl="0" eaLnBrk="1" fontAlgn="t" latinLnBrk="0" hangingPunct="1">
              <a:spcBef>
                <a:spcPts val="0"/>
              </a:spcBef>
              <a:spcAft>
                <a:spcPts val="0"/>
              </a:spcAft>
            </a:pPr>
            <a:r>
              <a:rPr lang="en-ZA" b="1" i="0" u="none" strike="noStrike" kern="1200" dirty="0">
                <a:effectLst/>
                <a:latin typeface="Calibri" panose="020F0502020204030204" pitchFamily="34" charset="0"/>
                <a:ea typeface="Calibri" panose="020F0502020204030204" pitchFamily="34" charset="0"/>
                <a:cs typeface="Times New Roman" panose="02020603050405020304" pitchFamily="18" charset="0"/>
              </a:rPr>
              <a:t>Measures: positive emotions, engagement, meaning, positive relationships, and accomplishment (PERMA)</a:t>
            </a:r>
          </a:p>
          <a:p>
            <a:pPr marL="457200" rtl="0" eaLnBrk="1" fontAlgn="t" latinLnBrk="0" hangingPunct="1">
              <a:spcBef>
                <a:spcPts val="0"/>
              </a:spcBef>
              <a:spcAft>
                <a:spcPts val="0"/>
              </a:spcAft>
            </a:pPr>
            <a:endParaRPr lang="en-ZA" sz="1800" b="1" dirty="0">
              <a:latin typeface="Calibri" panose="020F0502020204030204" pitchFamily="34" charset="0"/>
              <a:cs typeface="Times New Roman" panose="02020603050405020304" pitchFamily="18" charset="0"/>
            </a:endParaRPr>
          </a:p>
          <a:p>
            <a:pPr marL="457200" rtl="0" eaLnBrk="1" fontAlgn="t" latinLnBrk="0" hangingPunct="1">
              <a:spcBef>
                <a:spcPts val="0"/>
              </a:spcBef>
              <a:spcAft>
                <a:spcPts val="0"/>
              </a:spcAft>
            </a:pPr>
            <a:endParaRPr lang="en-ZA" sz="1800" b="1" i="0" u="none" strike="noStrike" dirty="0">
              <a:effectLst/>
              <a:latin typeface="Calibri" panose="020F0502020204030204" pitchFamily="34" charset="0"/>
              <a:cs typeface="Times New Roman" panose="02020603050405020304" pitchFamily="18" charset="0"/>
            </a:endParaRPr>
          </a:p>
          <a:p>
            <a:pPr marL="457200" rtl="0" eaLnBrk="1" fontAlgn="t" latinLnBrk="0" hangingPunct="1">
              <a:spcBef>
                <a:spcPts val="0"/>
              </a:spcBef>
              <a:spcAft>
                <a:spcPts val="0"/>
              </a:spcAft>
            </a:pPr>
            <a:endParaRPr lang="en-US" sz="1800" b="0" i="0" u="none" strike="noStrike" dirty="0">
              <a:effectLst/>
              <a:latin typeface="Arial" panose="020B0604020202020204" pitchFamily="34" charset="0"/>
            </a:endParaRPr>
          </a:p>
          <a:p>
            <a:pPr marL="457200" rtl="0" eaLnBrk="1" fontAlgn="t" latinLnBrk="0" hangingPunct="1">
              <a:spcBef>
                <a:spcPts val="0"/>
              </a:spcBef>
              <a:spcAft>
                <a:spcPts val="0"/>
              </a:spcAft>
            </a:pPr>
            <a:r>
              <a:rPr lang="en-ZA" b="1" i="0" u="none" strike="noStrike" kern="1200" dirty="0">
                <a:effectLst/>
                <a:latin typeface="Calibri" panose="020F0502020204030204" pitchFamily="34" charset="0"/>
                <a:ea typeface="Calibri" panose="020F0502020204030204" pitchFamily="34" charset="0"/>
                <a:cs typeface="Times New Roman" panose="02020603050405020304" pitchFamily="18" charset="0"/>
              </a:rPr>
              <a:t>Goal: increase FLOURISHING by increasing PERMA</a:t>
            </a:r>
            <a:endParaRPr lang="en-US" b="0" i="0" u="none" strike="noStrike" dirty="0">
              <a:effectLst/>
              <a:latin typeface="Arial" panose="020B0604020202020204" pitchFamily="34" charset="0"/>
            </a:endParaRPr>
          </a:p>
          <a:p>
            <a:endParaRPr lang="en-US" sz="1800" dirty="0"/>
          </a:p>
        </p:txBody>
      </p:sp>
    </p:spTree>
    <p:extLst>
      <p:ext uri="{BB962C8B-B14F-4D97-AF65-F5344CB8AC3E}">
        <p14:creationId xmlns:p14="http://schemas.microsoft.com/office/powerpoint/2010/main" val="31742974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3762013A-44F5-9F08-BD54-F63928EBFA71}"/>
              </a:ext>
            </a:extLst>
          </p:cNvPr>
          <p:cNvPicPr>
            <a:picLocks noGrp="1" noChangeAspect="1"/>
          </p:cNvPicPr>
          <p:nvPr>
            <p:ph idx="1"/>
          </p:nvPr>
        </p:nvPicPr>
        <p:blipFill>
          <a:blip r:embed="rId2"/>
          <a:stretch>
            <a:fillRect/>
          </a:stretch>
        </p:blipFill>
        <p:spPr>
          <a:xfrm>
            <a:off x="643467" y="1697820"/>
            <a:ext cx="10905066" cy="3462358"/>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2449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F7ACCD-C46D-8AE8-F226-45260A09A359}"/>
              </a:ext>
            </a:extLst>
          </p:cNvPr>
          <p:cNvSpPr>
            <a:spLocks noGrp="1"/>
          </p:cNvSpPr>
          <p:nvPr>
            <p:ph type="title"/>
          </p:nvPr>
        </p:nvSpPr>
        <p:spPr>
          <a:xfrm>
            <a:off x="572493" y="238539"/>
            <a:ext cx="11018520" cy="1434415"/>
          </a:xfrm>
        </p:spPr>
        <p:txBody>
          <a:bodyPr anchor="b">
            <a:normAutofit/>
          </a:bodyPr>
          <a:lstStyle/>
          <a:p>
            <a:r>
              <a:rPr lang="en-ZA" sz="5400" dirty="0"/>
              <a:t>Positive Education Mantra</a:t>
            </a:r>
            <a:endParaRPr lang="en-US" sz="5400" dirty="0"/>
          </a:p>
        </p:txBody>
      </p:sp>
      <p:sp>
        <p:nvSpPr>
          <p:cNvPr id="35"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Huge old green tree with visible spread roots">
            <a:extLst>
              <a:ext uri="{FF2B5EF4-FFF2-40B4-BE49-F238E27FC236}">
                <a16:creationId xmlns:a16="http://schemas.microsoft.com/office/drawing/2014/main" id="{40D62271-1CC8-B1DD-14A6-7BC3825C5B79}"/>
              </a:ext>
            </a:extLst>
          </p:cNvPr>
          <p:cNvPicPr>
            <a:picLocks noChangeAspect="1"/>
          </p:cNvPicPr>
          <p:nvPr/>
        </p:nvPicPr>
        <p:blipFill rotWithShape="1">
          <a:blip r:embed="rId2">
            <a:extLst>
              <a:ext uri="{28A0092B-C50C-407E-A947-70E740481C1C}">
                <a14:useLocalDpi xmlns:a14="http://schemas.microsoft.com/office/drawing/2010/main" val="0"/>
              </a:ext>
            </a:extLst>
          </a:blip>
          <a:srcRect l="14763" r="13805"/>
          <a:stretch/>
        </p:blipFill>
        <p:spPr>
          <a:xfrm>
            <a:off x="7675658" y="2093976"/>
            <a:ext cx="3941064" cy="4096512"/>
          </a:xfrm>
          <a:prstGeom prst="rect">
            <a:avLst/>
          </a:prstGeom>
        </p:spPr>
      </p:pic>
      <p:graphicFrame>
        <p:nvGraphicFramePr>
          <p:cNvPr id="4" name="Content Placeholder 3">
            <a:extLst>
              <a:ext uri="{FF2B5EF4-FFF2-40B4-BE49-F238E27FC236}">
                <a16:creationId xmlns:a16="http://schemas.microsoft.com/office/drawing/2014/main" id="{AA68A0F4-D72C-F02E-9A2A-093BA4CACDE2}"/>
              </a:ext>
            </a:extLst>
          </p:cNvPr>
          <p:cNvGraphicFramePr>
            <a:graphicFrameLocks noGrp="1"/>
          </p:cNvGraphicFramePr>
          <p:nvPr>
            <p:ph idx="1"/>
            <p:extLst>
              <p:ext uri="{D42A27DB-BD31-4B8C-83A1-F6EECF244321}">
                <p14:modId xmlns:p14="http://schemas.microsoft.com/office/powerpoint/2010/main" val="1667626092"/>
              </p:ext>
            </p:extLst>
          </p:nvPr>
        </p:nvGraphicFramePr>
        <p:xfrm>
          <a:off x="572493" y="2071316"/>
          <a:ext cx="6713552" cy="41191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41929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85B950-A967-083A-FB47-C800BE13C48D}"/>
              </a:ext>
            </a:extLst>
          </p:cNvPr>
          <p:cNvSpPr>
            <a:spLocks noGrp="1"/>
          </p:cNvSpPr>
          <p:nvPr>
            <p:ph type="title"/>
          </p:nvPr>
        </p:nvSpPr>
        <p:spPr>
          <a:xfrm>
            <a:off x="640080" y="325369"/>
            <a:ext cx="4368602" cy="1956841"/>
          </a:xfrm>
        </p:spPr>
        <p:txBody>
          <a:bodyPr anchor="b">
            <a:normAutofit/>
          </a:bodyPr>
          <a:lstStyle/>
          <a:p>
            <a:r>
              <a:rPr lang="en-ZA" sz="5400"/>
              <a:t>LEARN IT!</a:t>
            </a:r>
            <a:endParaRPr lang="en-US" sz="5400"/>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858A2AB-7554-1EF2-446C-9EDB4E35CAB7}"/>
              </a:ext>
            </a:extLst>
          </p:cNvPr>
          <p:cNvSpPr>
            <a:spLocks noGrp="1"/>
          </p:cNvSpPr>
          <p:nvPr>
            <p:ph idx="1"/>
          </p:nvPr>
        </p:nvSpPr>
        <p:spPr>
          <a:xfrm>
            <a:off x="640080" y="2872899"/>
            <a:ext cx="4243589" cy="3320668"/>
          </a:xfrm>
        </p:spPr>
        <p:txBody>
          <a:bodyPr>
            <a:normAutofit/>
          </a:bodyPr>
          <a:lstStyle/>
          <a:p>
            <a:r>
              <a:rPr lang="en-US" sz="2400" dirty="0">
                <a:effectLst/>
                <a:latin typeface="Aptos" panose="020B0004020202020204" pitchFamily="34" charset="0"/>
                <a:ea typeface="Aptos" panose="020B0004020202020204" pitchFamily="34" charset="0"/>
                <a:cs typeface="Times New Roman" panose="02020603050405020304" pitchFamily="18" charset="0"/>
              </a:rPr>
              <a:t>Understand and engage with the science of wellbeing</a:t>
            </a:r>
          </a:p>
          <a:p>
            <a:endParaRPr lang="en-US" sz="2400" dirty="0">
              <a:latin typeface="Aptos" panose="020B0004020202020204" pitchFamily="34" charset="0"/>
              <a:ea typeface="Aptos" panose="020B0004020202020204" pitchFamily="34" charset="0"/>
              <a:cs typeface="Times New Roman" panose="02020603050405020304" pitchFamily="18" charset="0"/>
            </a:endParaRPr>
          </a:p>
          <a:p>
            <a:r>
              <a:rPr lang="en-US" sz="2400" dirty="0">
                <a:latin typeface="Aptos" panose="020B0004020202020204" pitchFamily="34" charset="0"/>
                <a:ea typeface="Aptos" panose="020B0004020202020204" pitchFamily="34" charset="0"/>
                <a:cs typeface="Times New Roman" panose="02020603050405020304" pitchFamily="18" charset="0"/>
              </a:rPr>
              <a:t>Professional learning for staff is helpful </a:t>
            </a:r>
          </a:p>
          <a:p>
            <a:pPr marL="0" indent="0">
              <a:buNone/>
            </a:pPr>
            <a:endParaRPr lang="en-US" sz="2400" dirty="0">
              <a:latin typeface="Aptos" panose="020B0004020202020204" pitchFamily="34" charset="0"/>
              <a:ea typeface="Aptos" panose="020B0004020202020204" pitchFamily="34" charset="0"/>
              <a:cs typeface="Times New Roman" panose="02020603050405020304" pitchFamily="18" charset="0"/>
            </a:endParaRPr>
          </a:p>
          <a:p>
            <a:endParaRPr lang="en-US" sz="2200" dirty="0"/>
          </a:p>
        </p:txBody>
      </p:sp>
      <p:pic>
        <p:nvPicPr>
          <p:cNvPr id="4" name="Picture 3" descr="Huge old green tree with visible spread roots">
            <a:extLst>
              <a:ext uri="{FF2B5EF4-FFF2-40B4-BE49-F238E27FC236}">
                <a16:creationId xmlns:a16="http://schemas.microsoft.com/office/drawing/2014/main" id="{15FC0AFC-DEA5-59CA-6F9F-F675CCD5C5D9}"/>
              </a:ext>
            </a:extLst>
          </p:cNvPr>
          <p:cNvPicPr>
            <a:picLocks noChangeAspect="1"/>
          </p:cNvPicPr>
          <p:nvPr/>
        </p:nvPicPr>
        <p:blipFill rotWithShape="1">
          <a:blip r:embed="rId2">
            <a:extLst>
              <a:ext uri="{28A0092B-C50C-407E-A947-70E740481C1C}">
                <a14:useLocalDpi xmlns:a14="http://schemas.microsoft.com/office/drawing/2010/main" val="0"/>
              </a:ext>
            </a:extLst>
          </a:blip>
          <a:srcRect l="13061" r="12464"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83049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AAE94E3-A7DB-4868-B1E3-E49703488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31067BB0-E91B-902A-6565-77C78CCC9610}"/>
              </a:ext>
            </a:extLst>
          </p:cNvPr>
          <p:cNvSpPr>
            <a:spLocks noGrp="1"/>
          </p:cNvSpPr>
          <p:nvPr>
            <p:ph type="title"/>
          </p:nvPr>
        </p:nvSpPr>
        <p:spPr>
          <a:xfrm>
            <a:off x="589560" y="856180"/>
            <a:ext cx="5279408" cy="1128068"/>
          </a:xfrm>
        </p:spPr>
        <p:txBody>
          <a:bodyPr anchor="ctr">
            <a:normAutofit/>
          </a:bodyPr>
          <a:lstStyle/>
          <a:p>
            <a:r>
              <a:rPr lang="en-ZA" sz="4000"/>
              <a:t>Find out more</a:t>
            </a:r>
            <a:endParaRPr lang="en-US" sz="4000"/>
          </a:p>
        </p:txBody>
      </p:sp>
      <p:grpSp>
        <p:nvGrpSpPr>
          <p:cNvPr id="14" name="Group 13">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5" name="Rectangle 1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8" name="Rectangle 17">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05FE07AB-F966-34F0-FDBF-D561C0453EA0}"/>
              </a:ext>
            </a:extLst>
          </p:cNvPr>
          <p:cNvSpPr>
            <a:spLocks noGrp="1"/>
          </p:cNvSpPr>
          <p:nvPr>
            <p:ph idx="1"/>
          </p:nvPr>
        </p:nvSpPr>
        <p:spPr>
          <a:xfrm>
            <a:off x="590719" y="2330505"/>
            <a:ext cx="5278066" cy="3979585"/>
          </a:xfrm>
        </p:spPr>
        <p:txBody>
          <a:bodyPr anchor="ctr">
            <a:normAutofit/>
          </a:bodyPr>
          <a:lstStyle/>
          <a:p>
            <a:r>
              <a:rPr lang="en-ZA" sz="2000" b="1" dirty="0"/>
              <a:t>The Pioneers of Positive Education Podcast</a:t>
            </a:r>
          </a:p>
          <a:p>
            <a:endParaRPr lang="en-ZA" sz="2000" dirty="0"/>
          </a:p>
          <a:p>
            <a:r>
              <a:rPr lang="en-ZA" sz="2000" b="1" dirty="0"/>
              <a:t>The Science of Wellbeing </a:t>
            </a:r>
          </a:p>
          <a:p>
            <a:pPr lvl="1"/>
            <a:r>
              <a:rPr lang="en-ZA" sz="1600" b="0" i="0" dirty="0">
                <a:solidFill>
                  <a:srgbClr val="202124"/>
                </a:solidFill>
                <a:effectLst/>
                <a:highlight>
                  <a:srgbClr val="FFFFFF"/>
                </a:highlight>
                <a:latin typeface="Google Sans"/>
              </a:rPr>
              <a:t>Most popular class in Yale University's history</a:t>
            </a:r>
          </a:p>
          <a:p>
            <a:pPr lvl="1"/>
            <a:r>
              <a:rPr lang="en-ZA" sz="1600" b="0" i="0" dirty="0">
                <a:solidFill>
                  <a:srgbClr val="202124"/>
                </a:solidFill>
                <a:effectLst/>
                <a:highlight>
                  <a:srgbClr val="FFFFFF"/>
                </a:highlight>
                <a:latin typeface="Google Sans"/>
              </a:rPr>
              <a:t>Free</a:t>
            </a:r>
          </a:p>
          <a:p>
            <a:pPr lvl="1"/>
            <a:r>
              <a:rPr lang="en-ZA" sz="1600" b="0" i="0" dirty="0">
                <a:solidFill>
                  <a:srgbClr val="202124"/>
                </a:solidFill>
                <a:effectLst/>
                <a:highlight>
                  <a:srgbClr val="FFFFFF"/>
                </a:highlight>
                <a:latin typeface="Google Sans"/>
              </a:rPr>
              <a:t>More than 4.6 million people enrolled</a:t>
            </a:r>
          </a:p>
          <a:p>
            <a:pPr lvl="1"/>
            <a:r>
              <a:rPr lang="en-ZA" sz="1600" dirty="0">
                <a:solidFill>
                  <a:srgbClr val="202124"/>
                </a:solidFill>
                <a:highlight>
                  <a:srgbClr val="FFFFFF"/>
                </a:highlight>
                <a:latin typeface="Google Sans"/>
              </a:rPr>
              <a:t>O</a:t>
            </a:r>
            <a:r>
              <a:rPr lang="en-ZA" sz="1600" b="0" i="0" dirty="0">
                <a:solidFill>
                  <a:srgbClr val="202124"/>
                </a:solidFill>
                <a:effectLst/>
                <a:highlight>
                  <a:srgbClr val="FFFFFF"/>
                </a:highlight>
                <a:latin typeface="Google Sans"/>
              </a:rPr>
              <a:t>ne of the most successful online courses in history</a:t>
            </a:r>
          </a:p>
          <a:p>
            <a:pPr marL="457200" lvl="1" indent="0">
              <a:buNone/>
            </a:pPr>
            <a:endParaRPr lang="en-ZA" sz="1600" b="0" i="0" dirty="0">
              <a:solidFill>
                <a:srgbClr val="202124"/>
              </a:solidFill>
              <a:effectLst/>
              <a:highlight>
                <a:srgbClr val="FFFFFF"/>
              </a:highlight>
              <a:latin typeface="Google Sans"/>
            </a:endParaRPr>
          </a:p>
          <a:p>
            <a:r>
              <a:rPr lang="en-ZA" sz="2000" b="1" dirty="0"/>
              <a:t>Institute of Positive Education</a:t>
            </a:r>
          </a:p>
          <a:p>
            <a:endParaRPr lang="en-US" sz="2000" dirty="0"/>
          </a:p>
        </p:txBody>
      </p:sp>
      <p:sp>
        <p:nvSpPr>
          <p:cNvPr id="20" name="Rectangle 19">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Rectangle 2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descr="A blue background with white text&#10;&#10;Description automatically generated">
            <a:extLst>
              <a:ext uri="{FF2B5EF4-FFF2-40B4-BE49-F238E27FC236}">
                <a16:creationId xmlns:a16="http://schemas.microsoft.com/office/drawing/2014/main" id="{6AA6E3AB-249F-F43C-5B14-460EEA1514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3423" y="692263"/>
            <a:ext cx="4397433" cy="2298013"/>
          </a:xfrm>
          <a:prstGeom prst="rect">
            <a:avLst/>
          </a:prstGeom>
        </p:spPr>
      </p:pic>
      <p:sp>
        <p:nvSpPr>
          <p:cNvPr id="24" name="Rectangle 23">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descr="A person in a green shirt&#10;&#10;Description automatically generated">
            <a:extLst>
              <a:ext uri="{FF2B5EF4-FFF2-40B4-BE49-F238E27FC236}">
                <a16:creationId xmlns:a16="http://schemas.microsoft.com/office/drawing/2014/main" id="{F46F4ABD-2F56-3C8D-866D-B9DD4AEE66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1829" y="3707894"/>
            <a:ext cx="2518756" cy="2518756"/>
          </a:xfrm>
          <a:prstGeom prst="rect">
            <a:avLst/>
          </a:prstGeom>
        </p:spPr>
      </p:pic>
    </p:spTree>
    <p:extLst>
      <p:ext uri="{BB962C8B-B14F-4D97-AF65-F5344CB8AC3E}">
        <p14:creationId xmlns:p14="http://schemas.microsoft.com/office/powerpoint/2010/main" val="4128697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85B950-A967-083A-FB47-C800BE13C48D}"/>
              </a:ext>
            </a:extLst>
          </p:cNvPr>
          <p:cNvSpPr>
            <a:spLocks noGrp="1"/>
          </p:cNvSpPr>
          <p:nvPr>
            <p:ph type="title"/>
          </p:nvPr>
        </p:nvSpPr>
        <p:spPr>
          <a:xfrm>
            <a:off x="640080" y="325369"/>
            <a:ext cx="4368602" cy="1956841"/>
          </a:xfrm>
        </p:spPr>
        <p:txBody>
          <a:bodyPr anchor="b">
            <a:normAutofit/>
          </a:bodyPr>
          <a:lstStyle/>
          <a:p>
            <a:r>
              <a:rPr lang="en-ZA" sz="5400" dirty="0"/>
              <a:t>LIVE IT!</a:t>
            </a:r>
            <a:endParaRPr lang="en-US" sz="5400" dirty="0"/>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858A2AB-7554-1EF2-446C-9EDB4E35CAB7}"/>
              </a:ext>
            </a:extLst>
          </p:cNvPr>
          <p:cNvSpPr>
            <a:spLocks noGrp="1"/>
          </p:cNvSpPr>
          <p:nvPr>
            <p:ph idx="1"/>
          </p:nvPr>
        </p:nvSpPr>
        <p:spPr>
          <a:xfrm>
            <a:off x="640080" y="2872899"/>
            <a:ext cx="4243589" cy="3320668"/>
          </a:xfrm>
        </p:spPr>
        <p:txBody>
          <a:bodyPr>
            <a:normAutofit/>
          </a:bodyPr>
          <a:lstStyle/>
          <a:p>
            <a:pPr marL="0" marR="0">
              <a:lnSpc>
                <a:spcPct val="107000"/>
              </a:lnSpc>
              <a:spcBef>
                <a:spcPts val="0"/>
              </a:spcBef>
              <a:spcAft>
                <a:spcPts val="800"/>
              </a:spcAft>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Live out wellbeing strategies</a:t>
            </a:r>
          </a:p>
          <a:p>
            <a:pPr marL="0" marR="0">
              <a:lnSpc>
                <a:spcPct val="107000"/>
              </a:lnSpc>
              <a:spcBef>
                <a:spcPts val="0"/>
              </a:spcBef>
              <a:spcAft>
                <a:spcPts val="800"/>
              </a:spcAft>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Not only a </a:t>
            </a:r>
            <a:r>
              <a:rPr lang="en-US" sz="2400" kern="100" dirty="0" err="1">
                <a:effectLst/>
                <a:latin typeface="Aptos" panose="020B0004020202020204" pitchFamily="34" charset="0"/>
                <a:ea typeface="Aptos" panose="020B0004020202020204" pitchFamily="34" charset="0"/>
                <a:cs typeface="Times New Roman" panose="02020603050405020304" pitchFamily="18" charset="0"/>
              </a:rPr>
              <a:t>programme</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2400" kern="100" dirty="0">
                <a:latin typeface="Aptos" panose="020B0004020202020204" pitchFamily="34" charset="0"/>
                <a:ea typeface="Aptos" panose="020B0004020202020204" pitchFamily="34" charset="0"/>
                <a:cs typeface="Times New Roman" panose="02020603050405020304" pitchFamily="18" charset="0"/>
              </a:rPr>
              <a:t>Way of being</a:t>
            </a:r>
          </a:p>
          <a:p>
            <a:pPr marL="0" marR="0">
              <a:lnSpc>
                <a:spcPct val="107000"/>
              </a:lnSpc>
              <a:spcBef>
                <a:spcPts val="0"/>
              </a:spcBef>
              <a:spcAft>
                <a:spcPts val="800"/>
              </a:spcAft>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Cultural change</a:t>
            </a:r>
          </a:p>
          <a:p>
            <a:endParaRPr lang="en-US" sz="2200" dirty="0"/>
          </a:p>
        </p:txBody>
      </p:sp>
      <p:pic>
        <p:nvPicPr>
          <p:cNvPr id="4" name="Picture 3" descr="Huge old green tree with visible spread roots">
            <a:extLst>
              <a:ext uri="{FF2B5EF4-FFF2-40B4-BE49-F238E27FC236}">
                <a16:creationId xmlns:a16="http://schemas.microsoft.com/office/drawing/2014/main" id="{15FC0AFC-DEA5-59CA-6F9F-F675CCD5C5D9}"/>
              </a:ext>
            </a:extLst>
          </p:cNvPr>
          <p:cNvPicPr>
            <a:picLocks noChangeAspect="1"/>
          </p:cNvPicPr>
          <p:nvPr/>
        </p:nvPicPr>
        <p:blipFill rotWithShape="1">
          <a:blip r:embed="rId2">
            <a:extLst>
              <a:ext uri="{28A0092B-C50C-407E-A947-70E740481C1C}">
                <a14:useLocalDpi xmlns:a14="http://schemas.microsoft.com/office/drawing/2010/main" val="0"/>
              </a:ext>
            </a:extLst>
          </a:blip>
          <a:srcRect l="13061" r="12464"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24185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75BD56-1E81-7BD9-891A-27662A10975C}"/>
              </a:ext>
            </a:extLst>
          </p:cNvPr>
          <p:cNvSpPr>
            <a:spLocks noGrp="1"/>
          </p:cNvSpPr>
          <p:nvPr>
            <p:ph type="title"/>
          </p:nvPr>
        </p:nvSpPr>
        <p:spPr>
          <a:xfrm>
            <a:off x="1389278" y="1233241"/>
            <a:ext cx="3240506" cy="4064628"/>
          </a:xfrm>
        </p:spPr>
        <p:txBody>
          <a:bodyPr>
            <a:normAutofit/>
          </a:bodyPr>
          <a:lstStyle/>
          <a:p>
            <a:r>
              <a:rPr lang="en-ZA" b="1">
                <a:solidFill>
                  <a:srgbClr val="FFFFFF"/>
                </a:solidFill>
              </a:rPr>
              <a:t>LEARNER WELLBEING BEGINS WITH TEACHER WELLBEING</a:t>
            </a:r>
            <a:endParaRPr lang="en-US" b="1">
              <a:solidFill>
                <a:srgbClr val="FFFFFF"/>
              </a:solidFill>
            </a:endParaRP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61E6A583-A72B-1FEC-CD92-1C6D4F6633C4}"/>
              </a:ext>
            </a:extLst>
          </p:cNvPr>
          <p:cNvSpPr>
            <a:spLocks noGrp="1"/>
          </p:cNvSpPr>
          <p:nvPr>
            <p:ph idx="1"/>
          </p:nvPr>
        </p:nvSpPr>
        <p:spPr>
          <a:xfrm>
            <a:off x="6096000" y="820880"/>
            <a:ext cx="5257799" cy="4889350"/>
          </a:xfrm>
        </p:spPr>
        <p:txBody>
          <a:bodyPr anchor="t">
            <a:normAutofit fontScale="92500"/>
          </a:bodyPr>
          <a:lstStyle/>
          <a:p>
            <a:r>
              <a:rPr lang="en-ZA" sz="2600" b="1" dirty="0"/>
              <a:t>Starting with self </a:t>
            </a:r>
          </a:p>
          <a:p>
            <a:endParaRPr lang="en-ZA" sz="2600" dirty="0"/>
          </a:p>
          <a:p>
            <a:r>
              <a:rPr lang="en-ZA" sz="2600" dirty="0"/>
              <a:t>Experiencing the </a:t>
            </a:r>
            <a:r>
              <a:rPr lang="en-ZA" sz="2600" b="1" dirty="0"/>
              <a:t>practices of positive psychology </a:t>
            </a:r>
            <a:r>
              <a:rPr lang="en-ZA" sz="2600" dirty="0"/>
              <a:t>(keeping a gratitude journal; writing a gratitude letter; practising mindfulness; high quality connections; active and constructive responding; learning about character strengths and a strengths-based approach)  </a:t>
            </a:r>
          </a:p>
          <a:p>
            <a:endParaRPr lang="en-ZA" sz="2600" dirty="0"/>
          </a:p>
          <a:p>
            <a:r>
              <a:rPr lang="en-ZA" sz="2600" dirty="0"/>
              <a:t>Understanding and engaging with the </a:t>
            </a:r>
            <a:r>
              <a:rPr lang="en-ZA" sz="2600" b="1" dirty="0"/>
              <a:t>science of wellbeing </a:t>
            </a:r>
            <a:endParaRPr lang="en-US" sz="2600" b="1" dirty="0"/>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71862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85B950-A967-083A-FB47-C800BE13C48D}"/>
              </a:ext>
            </a:extLst>
          </p:cNvPr>
          <p:cNvSpPr>
            <a:spLocks noGrp="1"/>
          </p:cNvSpPr>
          <p:nvPr>
            <p:ph type="title"/>
          </p:nvPr>
        </p:nvSpPr>
        <p:spPr>
          <a:xfrm>
            <a:off x="640080" y="325369"/>
            <a:ext cx="4368602" cy="1956841"/>
          </a:xfrm>
        </p:spPr>
        <p:txBody>
          <a:bodyPr anchor="b">
            <a:normAutofit/>
          </a:bodyPr>
          <a:lstStyle/>
          <a:p>
            <a:r>
              <a:rPr lang="en-ZA" sz="5400" dirty="0"/>
              <a:t>TEACH IT!</a:t>
            </a:r>
            <a:endParaRPr lang="en-US" sz="5400" dirty="0"/>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858A2AB-7554-1EF2-446C-9EDB4E35CAB7}"/>
              </a:ext>
            </a:extLst>
          </p:cNvPr>
          <p:cNvSpPr>
            <a:spLocks noGrp="1"/>
          </p:cNvSpPr>
          <p:nvPr>
            <p:ph idx="1"/>
          </p:nvPr>
        </p:nvSpPr>
        <p:spPr>
          <a:xfrm>
            <a:off x="640080" y="2872899"/>
            <a:ext cx="4243589" cy="3320668"/>
          </a:xfrm>
        </p:spPr>
        <p:txBody>
          <a:bodyPr>
            <a:normAutofit/>
          </a:bodyPr>
          <a:lstStyle/>
          <a:p>
            <a:r>
              <a:rPr lang="en-US" sz="2400" dirty="0">
                <a:effectLst/>
                <a:latin typeface="Aptos" panose="020B0004020202020204" pitchFamily="34" charset="0"/>
                <a:ea typeface="Aptos" panose="020B0004020202020204" pitchFamily="34" charset="0"/>
                <a:cs typeface="Times New Roman" panose="02020603050405020304" pitchFamily="18" charset="0"/>
              </a:rPr>
              <a:t>Provide learners with </a:t>
            </a:r>
            <a:r>
              <a:rPr lang="en-US" sz="2400" b="1" dirty="0">
                <a:effectLst/>
                <a:latin typeface="Aptos" panose="020B0004020202020204" pitchFamily="34" charset="0"/>
                <a:ea typeface="Aptos" panose="020B0004020202020204" pitchFamily="34" charset="0"/>
                <a:cs typeface="Times New Roman" panose="02020603050405020304" pitchFamily="18" charset="0"/>
              </a:rPr>
              <a:t>dedicated time </a:t>
            </a:r>
            <a:r>
              <a:rPr lang="en-US" sz="2400" dirty="0">
                <a:effectLst/>
                <a:latin typeface="Aptos" panose="020B0004020202020204" pitchFamily="34" charset="0"/>
                <a:ea typeface="Aptos" panose="020B0004020202020204" pitchFamily="34" charset="0"/>
                <a:cs typeface="Times New Roman" panose="02020603050405020304" pitchFamily="18" charset="0"/>
              </a:rPr>
              <a:t>to discover and explore key domains of wellbeing (</a:t>
            </a:r>
            <a:r>
              <a:rPr lang="en-US" sz="2400" b="1" dirty="0">
                <a:effectLst/>
                <a:latin typeface="Aptos" panose="020B0004020202020204" pitchFamily="34" charset="0"/>
                <a:ea typeface="Aptos" panose="020B0004020202020204" pitchFamily="34" charset="0"/>
                <a:cs typeface="Times New Roman" panose="02020603050405020304" pitchFamily="18" charset="0"/>
              </a:rPr>
              <a:t>curriculum</a:t>
            </a:r>
            <a:r>
              <a:rPr lang="en-US" sz="2400" dirty="0">
                <a:effectLst/>
                <a:latin typeface="Aptos" panose="020B0004020202020204" pitchFamily="34" charset="0"/>
                <a:ea typeface="Aptos" panose="020B0004020202020204" pitchFamily="34" charset="0"/>
                <a:cs typeface="Times New Roman" panose="02020603050405020304" pitchFamily="18" charset="0"/>
              </a:rPr>
              <a:t>)</a:t>
            </a:r>
          </a:p>
          <a:p>
            <a:r>
              <a:rPr lang="en-US" sz="2400" b="1" dirty="0">
                <a:latin typeface="Aptos" panose="020B0004020202020204" pitchFamily="34" charset="0"/>
                <a:ea typeface="Aptos" panose="020B0004020202020204" pitchFamily="34" charset="0"/>
                <a:cs typeface="Times New Roman" panose="02020603050405020304" pitchFamily="18" charset="0"/>
              </a:rPr>
              <a:t>Teach</a:t>
            </a:r>
            <a:r>
              <a:rPr lang="en-US" sz="2400" dirty="0">
                <a:latin typeface="Aptos" panose="020B0004020202020204" pitchFamily="34" charset="0"/>
                <a:ea typeface="Aptos" panose="020B0004020202020204" pitchFamily="34" charset="0"/>
                <a:cs typeface="Times New Roman" panose="02020603050405020304" pitchFamily="18" charset="0"/>
              </a:rPr>
              <a:t> the skills and strategies</a:t>
            </a:r>
            <a:r>
              <a:rPr lang="en-US" sz="2400" dirty="0">
                <a:effectLst/>
                <a:latin typeface="Aptos" panose="020B0004020202020204" pitchFamily="34" charset="0"/>
                <a:ea typeface="Aptos" panose="020B0004020202020204" pitchFamily="34" charset="0"/>
                <a:cs typeface="Times New Roman" panose="02020603050405020304" pitchFamily="18" charset="0"/>
              </a:rPr>
              <a:t> </a:t>
            </a:r>
          </a:p>
          <a:p>
            <a:r>
              <a:rPr lang="en-ZA" sz="2200" b="1" dirty="0"/>
              <a:t>Plan and programme </a:t>
            </a:r>
            <a:r>
              <a:rPr lang="en-ZA" sz="2200" dirty="0"/>
              <a:t>opportunities during class to enhance wellbeing </a:t>
            </a:r>
          </a:p>
          <a:p>
            <a:endParaRPr lang="en-US" sz="2200" dirty="0"/>
          </a:p>
        </p:txBody>
      </p:sp>
      <p:pic>
        <p:nvPicPr>
          <p:cNvPr id="4" name="Picture 3" descr="Huge old green tree with visible spread roots">
            <a:extLst>
              <a:ext uri="{FF2B5EF4-FFF2-40B4-BE49-F238E27FC236}">
                <a16:creationId xmlns:a16="http://schemas.microsoft.com/office/drawing/2014/main" id="{15FC0AFC-DEA5-59CA-6F9F-F675CCD5C5D9}"/>
              </a:ext>
            </a:extLst>
          </p:cNvPr>
          <p:cNvPicPr>
            <a:picLocks noChangeAspect="1"/>
          </p:cNvPicPr>
          <p:nvPr/>
        </p:nvPicPr>
        <p:blipFill rotWithShape="1">
          <a:blip r:embed="rId2">
            <a:extLst>
              <a:ext uri="{28A0092B-C50C-407E-A947-70E740481C1C}">
                <a14:useLocalDpi xmlns:a14="http://schemas.microsoft.com/office/drawing/2010/main" val="0"/>
              </a:ext>
            </a:extLst>
          </a:blip>
          <a:srcRect l="13061" r="12464"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379604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10C1A401-77B3-DBF8-AD21-719A428A4E65}"/>
              </a:ext>
            </a:extLst>
          </p:cNvPr>
          <p:cNvSpPr>
            <a:spLocks noGrp="1"/>
          </p:cNvSpPr>
          <p:nvPr>
            <p:ph type="title"/>
          </p:nvPr>
        </p:nvSpPr>
        <p:spPr>
          <a:xfrm>
            <a:off x="4654296" y="329184"/>
            <a:ext cx="6894576" cy="1783080"/>
          </a:xfrm>
        </p:spPr>
        <p:txBody>
          <a:bodyPr anchor="b">
            <a:normAutofit/>
          </a:bodyPr>
          <a:lstStyle/>
          <a:p>
            <a:endParaRPr lang="en-US" sz="5400"/>
          </a:p>
        </p:txBody>
      </p:sp>
      <p:pic>
        <p:nvPicPr>
          <p:cNvPr id="5" name="Picture 4" descr="Hand holding bluury light">
            <a:extLst>
              <a:ext uri="{FF2B5EF4-FFF2-40B4-BE49-F238E27FC236}">
                <a16:creationId xmlns:a16="http://schemas.microsoft.com/office/drawing/2014/main" id="{7712097B-521A-347A-6731-1F2A49EDBFA1}"/>
              </a:ext>
            </a:extLst>
          </p:cNvPr>
          <p:cNvPicPr>
            <a:picLocks noChangeAspect="1"/>
          </p:cNvPicPr>
          <p:nvPr/>
        </p:nvPicPr>
        <p:blipFill rotWithShape="1">
          <a:blip r:embed="rId2"/>
          <a:srcRect l="34161" r="26394" b="-2"/>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11"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EC1E6A91-85E1-DD2C-6868-CA431BD69026}"/>
              </a:ext>
            </a:extLst>
          </p:cNvPr>
          <p:cNvSpPr>
            <a:spLocks noGrp="1"/>
          </p:cNvSpPr>
          <p:nvPr>
            <p:ph idx="1"/>
          </p:nvPr>
        </p:nvSpPr>
        <p:spPr>
          <a:xfrm>
            <a:off x="4654296" y="2706624"/>
            <a:ext cx="6894576" cy="3483864"/>
          </a:xfrm>
        </p:spPr>
        <p:txBody>
          <a:bodyPr>
            <a:normAutofit/>
          </a:bodyPr>
          <a:lstStyle/>
          <a:p>
            <a:pPr marL="0" indent="0">
              <a:buNone/>
            </a:pPr>
            <a:r>
              <a:rPr lang="en-ZA" sz="2200" dirty="0"/>
              <a:t>So for tonight we pray for </a:t>
            </a:r>
          </a:p>
          <a:p>
            <a:pPr marL="0" indent="0">
              <a:buNone/>
            </a:pPr>
            <a:r>
              <a:rPr lang="en-ZA" sz="2200" dirty="0"/>
              <a:t>What we know can be</a:t>
            </a:r>
          </a:p>
          <a:p>
            <a:pPr marL="0" indent="0">
              <a:buNone/>
            </a:pPr>
            <a:r>
              <a:rPr lang="en-ZA" sz="2200" dirty="0"/>
              <a:t>And on this day we hope for</a:t>
            </a:r>
          </a:p>
          <a:p>
            <a:pPr marL="0" indent="0">
              <a:buNone/>
            </a:pPr>
            <a:r>
              <a:rPr lang="en-ZA" sz="2200" dirty="0"/>
              <a:t>What we still can't see</a:t>
            </a:r>
          </a:p>
          <a:p>
            <a:pPr marL="0" indent="0">
              <a:buNone/>
            </a:pPr>
            <a:r>
              <a:rPr lang="en-ZA" sz="2200" dirty="0"/>
              <a:t>It's up to us to be the change</a:t>
            </a:r>
          </a:p>
          <a:p>
            <a:pPr marL="0" indent="0">
              <a:buNone/>
            </a:pPr>
            <a:r>
              <a:rPr lang="en-ZA" sz="2200" dirty="0"/>
              <a:t>And even though we all can still do more</a:t>
            </a:r>
          </a:p>
          <a:p>
            <a:pPr marL="0" indent="0">
              <a:buNone/>
            </a:pPr>
            <a:r>
              <a:rPr lang="en-ZA" sz="2200" dirty="0"/>
              <a:t>There's so much to be thankful for</a:t>
            </a:r>
          </a:p>
          <a:p>
            <a:pPr marL="0" indent="0">
              <a:buNone/>
            </a:pPr>
            <a:endParaRPr lang="en-US" sz="2200" dirty="0"/>
          </a:p>
        </p:txBody>
      </p:sp>
    </p:spTree>
    <p:extLst>
      <p:ext uri="{BB962C8B-B14F-4D97-AF65-F5344CB8AC3E}">
        <p14:creationId xmlns:p14="http://schemas.microsoft.com/office/powerpoint/2010/main" val="3981538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85B950-A967-083A-FB47-C800BE13C48D}"/>
              </a:ext>
            </a:extLst>
          </p:cNvPr>
          <p:cNvSpPr>
            <a:spLocks noGrp="1"/>
          </p:cNvSpPr>
          <p:nvPr>
            <p:ph type="title"/>
          </p:nvPr>
        </p:nvSpPr>
        <p:spPr>
          <a:xfrm>
            <a:off x="640080" y="325369"/>
            <a:ext cx="4368602" cy="1956841"/>
          </a:xfrm>
        </p:spPr>
        <p:txBody>
          <a:bodyPr anchor="b">
            <a:normAutofit/>
          </a:bodyPr>
          <a:lstStyle/>
          <a:p>
            <a:r>
              <a:rPr lang="en-ZA" sz="5400" dirty="0"/>
              <a:t>EMBED IT!</a:t>
            </a:r>
            <a:endParaRPr lang="en-US" sz="5400" dirty="0"/>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858A2AB-7554-1EF2-446C-9EDB4E35CAB7}"/>
              </a:ext>
            </a:extLst>
          </p:cNvPr>
          <p:cNvSpPr>
            <a:spLocks noGrp="1"/>
          </p:cNvSpPr>
          <p:nvPr>
            <p:ph idx="1"/>
          </p:nvPr>
        </p:nvSpPr>
        <p:spPr>
          <a:xfrm>
            <a:off x="640080" y="2872899"/>
            <a:ext cx="4243589" cy="3320668"/>
          </a:xfrm>
        </p:spPr>
        <p:txBody>
          <a:bodyPr>
            <a:normAutofit lnSpcReduction="10000"/>
          </a:bodyPr>
          <a:lstStyle/>
          <a:p>
            <a:pPr marL="0" marR="0">
              <a:lnSpc>
                <a:spcPct val="107000"/>
              </a:lnSpc>
              <a:spcBef>
                <a:spcPts val="0"/>
              </a:spcBef>
              <a:spcAft>
                <a:spcPts val="800"/>
              </a:spcAft>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Make wellbeing an</a:t>
            </a:r>
            <a:r>
              <a:rPr lang="en-US" sz="2400" b="1" kern="100" dirty="0">
                <a:effectLst/>
                <a:latin typeface="Aptos" panose="020B0004020202020204" pitchFamily="34" charset="0"/>
                <a:ea typeface="Aptos" panose="020B0004020202020204" pitchFamily="34" charset="0"/>
                <a:cs typeface="Times New Roman" panose="02020603050405020304" pitchFamily="18" charset="0"/>
              </a:rPr>
              <a:t> inherent </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part of school</a:t>
            </a:r>
          </a:p>
          <a:p>
            <a:pPr marL="0" marR="0">
              <a:lnSpc>
                <a:spcPct val="107000"/>
              </a:lnSpc>
              <a:spcBef>
                <a:spcPts val="0"/>
              </a:spcBef>
              <a:spcAft>
                <a:spcPts val="800"/>
              </a:spcAft>
            </a:pPr>
            <a:endParaRPr lang="en-US" sz="2400" kern="100" dirty="0">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2400" dirty="0">
                <a:latin typeface="Aptos" panose="020B0004020202020204" pitchFamily="34" charset="0"/>
                <a:ea typeface="Aptos" panose="020B0004020202020204" pitchFamily="34" charset="0"/>
                <a:cs typeface="Times New Roman" panose="02020603050405020304" pitchFamily="18" charset="0"/>
              </a:rPr>
              <a:t>A</a:t>
            </a:r>
            <a:r>
              <a:rPr lang="en-US" sz="2400" dirty="0">
                <a:effectLst/>
                <a:latin typeface="Aptos" panose="020B0004020202020204" pitchFamily="34" charset="0"/>
                <a:ea typeface="Aptos" panose="020B0004020202020204" pitchFamily="34" charset="0"/>
                <a:cs typeface="Times New Roman" panose="02020603050405020304" pitchFamily="18" charset="0"/>
              </a:rPr>
              <a:t>dopting long term, school wide </a:t>
            </a:r>
            <a:r>
              <a:rPr lang="en-US" sz="2400" b="1" dirty="0">
                <a:effectLst/>
                <a:latin typeface="Aptos" panose="020B0004020202020204" pitchFamily="34" charset="0"/>
                <a:ea typeface="Aptos" panose="020B0004020202020204" pitchFamily="34" charset="0"/>
                <a:cs typeface="Times New Roman" panose="02020603050405020304" pitchFamily="18" charset="0"/>
              </a:rPr>
              <a:t>policies and practices </a:t>
            </a:r>
            <a:r>
              <a:rPr lang="en-US" sz="2400" dirty="0">
                <a:effectLst/>
                <a:latin typeface="Aptos" panose="020B0004020202020204" pitchFamily="34" charset="0"/>
                <a:ea typeface="Aptos" panose="020B0004020202020204" pitchFamily="34" charset="0"/>
                <a:cs typeface="Times New Roman" panose="02020603050405020304" pitchFamily="18" charset="0"/>
              </a:rPr>
              <a:t>which </a:t>
            </a:r>
            <a:r>
              <a:rPr lang="en-US" sz="2400" b="1" dirty="0">
                <a:effectLst/>
                <a:latin typeface="Aptos" panose="020B0004020202020204" pitchFamily="34" charset="0"/>
                <a:ea typeface="Aptos" panose="020B0004020202020204" pitchFamily="34" charset="0"/>
                <a:cs typeface="Times New Roman" panose="02020603050405020304" pitchFamily="18" charset="0"/>
              </a:rPr>
              <a:t>support and nurture wellbeing </a:t>
            </a:r>
            <a:r>
              <a:rPr lang="en-US" sz="2400" dirty="0">
                <a:effectLst/>
                <a:latin typeface="Aptos" panose="020B0004020202020204" pitchFamily="34" charset="0"/>
                <a:ea typeface="Aptos" panose="020B0004020202020204" pitchFamily="34" charset="0"/>
                <a:cs typeface="Times New Roman" panose="02020603050405020304" pitchFamily="18" charset="0"/>
              </a:rPr>
              <a:t>within individuals and within the community</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2200" dirty="0"/>
          </a:p>
        </p:txBody>
      </p:sp>
      <p:pic>
        <p:nvPicPr>
          <p:cNvPr id="4" name="Picture 3" descr="Huge old green tree with visible spread roots">
            <a:extLst>
              <a:ext uri="{FF2B5EF4-FFF2-40B4-BE49-F238E27FC236}">
                <a16:creationId xmlns:a16="http://schemas.microsoft.com/office/drawing/2014/main" id="{15FC0AFC-DEA5-59CA-6F9F-F675CCD5C5D9}"/>
              </a:ext>
            </a:extLst>
          </p:cNvPr>
          <p:cNvPicPr>
            <a:picLocks noChangeAspect="1"/>
          </p:cNvPicPr>
          <p:nvPr/>
        </p:nvPicPr>
        <p:blipFill rotWithShape="1">
          <a:blip r:embed="rId2">
            <a:extLst>
              <a:ext uri="{28A0092B-C50C-407E-A947-70E740481C1C}">
                <a14:useLocalDpi xmlns:a14="http://schemas.microsoft.com/office/drawing/2010/main" val="0"/>
              </a:ext>
            </a:extLst>
          </a:blip>
          <a:srcRect l="13061" r="12464"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535963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250820A-51E3-304E-50F5-D1ADFC66C148}"/>
              </a:ext>
            </a:extLst>
          </p:cNvPr>
          <p:cNvSpPr>
            <a:spLocks noGrp="1"/>
          </p:cNvSpPr>
          <p:nvPr>
            <p:ph type="title"/>
          </p:nvPr>
        </p:nvSpPr>
        <p:spPr>
          <a:xfrm>
            <a:off x="1171074" y="1396686"/>
            <a:ext cx="3240506" cy="4064628"/>
          </a:xfrm>
        </p:spPr>
        <p:txBody>
          <a:bodyPr>
            <a:normAutofit/>
          </a:bodyPr>
          <a:lstStyle/>
          <a:p>
            <a:r>
              <a:rPr lang="en-ZA">
                <a:solidFill>
                  <a:srgbClr val="FFFFFF"/>
                </a:solidFill>
              </a:rPr>
              <a:t>Wellbeing Science/ Positive Psychology </a:t>
            </a:r>
            <a:endParaRPr lang="en-US">
              <a:solidFill>
                <a:srgbClr val="FFFFFF"/>
              </a:solidFill>
            </a:endParaRPr>
          </a:p>
        </p:txBody>
      </p:sp>
      <p:sp>
        <p:nvSpPr>
          <p:cNvPr id="17" name="Arc 16">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C61126D-C3E6-6BC9-611C-ADC2EA45F736}"/>
              </a:ext>
            </a:extLst>
          </p:cNvPr>
          <p:cNvSpPr>
            <a:spLocks noGrp="1"/>
          </p:cNvSpPr>
          <p:nvPr>
            <p:ph idx="1"/>
          </p:nvPr>
        </p:nvSpPr>
        <p:spPr>
          <a:xfrm>
            <a:off x="5370153" y="1526033"/>
            <a:ext cx="6332658" cy="3935281"/>
          </a:xfrm>
        </p:spPr>
        <p:txBody>
          <a:bodyPr>
            <a:normAutofit/>
          </a:bodyPr>
          <a:lstStyle/>
          <a:p>
            <a:pPr marL="0" indent="0" algn="ctr">
              <a:buNone/>
            </a:pPr>
            <a:r>
              <a:rPr lang="en-ZA" b="1" dirty="0"/>
              <a:t>Summed up in THREE words: </a:t>
            </a:r>
          </a:p>
          <a:p>
            <a:pPr marL="0" indent="0" algn="ctr">
              <a:buNone/>
            </a:pPr>
            <a:endParaRPr lang="en-ZA" dirty="0"/>
          </a:p>
          <a:p>
            <a:pPr marL="0" indent="0" algn="ctr">
              <a:buNone/>
            </a:pPr>
            <a:endParaRPr lang="en-ZA" dirty="0"/>
          </a:p>
          <a:p>
            <a:pPr marL="0" indent="0" algn="ctr">
              <a:buNone/>
            </a:pPr>
            <a:r>
              <a:rPr lang="en-ZA" sz="4800" dirty="0"/>
              <a:t>OTHER PEOPLE MATTER </a:t>
            </a:r>
          </a:p>
          <a:p>
            <a:pPr marL="0" indent="0" algn="ctr">
              <a:buNone/>
            </a:pPr>
            <a:r>
              <a:rPr lang="en-ZA" dirty="0"/>
              <a:t>	                               - Chris Peterson</a:t>
            </a:r>
            <a:endParaRPr lang="en-US" dirty="0"/>
          </a:p>
        </p:txBody>
      </p:sp>
    </p:spTree>
    <p:extLst>
      <p:ext uri="{BB962C8B-B14F-4D97-AF65-F5344CB8AC3E}">
        <p14:creationId xmlns:p14="http://schemas.microsoft.com/office/powerpoint/2010/main" val="302995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BC8146-FB18-71B7-1807-A929F9E7CFBB}"/>
              </a:ext>
            </a:extLst>
          </p:cNvPr>
          <p:cNvSpPr>
            <a:spLocks noGrp="1"/>
          </p:cNvSpPr>
          <p:nvPr>
            <p:ph type="title"/>
          </p:nvPr>
        </p:nvSpPr>
        <p:spPr>
          <a:xfrm>
            <a:off x="1389277" y="1233241"/>
            <a:ext cx="3787387" cy="4064628"/>
          </a:xfrm>
        </p:spPr>
        <p:txBody>
          <a:bodyPr>
            <a:normAutofit/>
          </a:bodyPr>
          <a:lstStyle/>
          <a:p>
            <a:r>
              <a:rPr lang="en-ZA"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CREATING WELLBEING CLASSROOMS</a:t>
            </a:r>
            <a:endParaRPr lang="en-US" dirty="0">
              <a:solidFill>
                <a:srgbClr val="FFFFFF"/>
              </a:solidFill>
            </a:endParaRPr>
          </a:p>
        </p:txBody>
      </p:sp>
      <p:sp>
        <p:nvSpPr>
          <p:cNvPr id="21" name="Freeform: Shape 20">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BC835844-F37A-815C-E499-8B19E2DDE96B}"/>
              </a:ext>
            </a:extLst>
          </p:cNvPr>
          <p:cNvSpPr>
            <a:spLocks noGrp="1"/>
          </p:cNvSpPr>
          <p:nvPr>
            <p:ph idx="1"/>
          </p:nvPr>
        </p:nvSpPr>
        <p:spPr>
          <a:xfrm>
            <a:off x="6096000" y="820880"/>
            <a:ext cx="5257799" cy="4889350"/>
          </a:xfrm>
        </p:spPr>
        <p:txBody>
          <a:bodyPr anchor="t">
            <a:normAutofit/>
          </a:bodyPr>
          <a:lstStyle/>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ZA" b="0" i="0" u="none" strike="noStrike" kern="1200" cap="none" spc="0" normalizeH="0" baseline="0" noProof="0">
                <a:ln>
                  <a:noFill/>
                </a:ln>
                <a:effectLst/>
                <a:uLnTx/>
                <a:uFillTx/>
                <a:latin typeface="Calibri" panose="020F0502020204030204"/>
                <a:ea typeface="+mn-ea"/>
                <a:cs typeface="+mn-cs"/>
              </a:rPr>
              <a:t>What might that look like in daily interactions?</a:t>
            </a:r>
          </a:p>
          <a:p>
            <a:pPr marL="0" marR="0" lvl="0" indent="0" defTabSz="914400" rtl="0" eaLnBrk="1" fontAlgn="auto" latinLnBrk="0" hangingPunct="1">
              <a:spcBef>
                <a:spcPts val="1000"/>
              </a:spcBef>
              <a:spcAft>
                <a:spcPts val="0"/>
              </a:spcAft>
              <a:buClrTx/>
              <a:buSzTx/>
              <a:buNone/>
              <a:tabLst/>
              <a:defRPr/>
            </a:pPr>
            <a:endParaRPr kumimoji="0" lang="en-ZA" b="0" i="0" u="none" strike="noStrike" kern="1200" cap="none" spc="0" normalizeH="0" baseline="0" noProof="0">
              <a:ln>
                <a:noFill/>
              </a:ln>
              <a:effectLst/>
              <a:uLnTx/>
              <a:uFillTx/>
              <a:latin typeface="Calibri" panose="020F0502020204030204"/>
              <a:ea typeface="+mn-ea"/>
              <a:cs typeface="+mn-cs"/>
            </a:endParaRP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ZA" b="0" i="0" u="none" strike="noStrike" kern="1200" cap="none" spc="0" normalizeH="0" baseline="0" noProof="0">
                <a:ln>
                  <a:noFill/>
                </a:ln>
                <a:effectLst/>
                <a:uLnTx/>
                <a:uFillTx/>
                <a:latin typeface="Calibri" panose="020F0502020204030204"/>
                <a:ea typeface="+mn-ea"/>
                <a:cs typeface="+mn-cs"/>
              </a:rPr>
              <a:t>How can our classrooms become ‘wellbeing classrooms’?</a:t>
            </a:r>
          </a:p>
          <a:p>
            <a:pPr marL="0" marR="0" lvl="0" indent="0" defTabSz="914400" rtl="0" eaLnBrk="1" fontAlgn="auto" latinLnBrk="0" hangingPunct="1">
              <a:spcBef>
                <a:spcPts val="1000"/>
              </a:spcBef>
              <a:spcAft>
                <a:spcPts val="0"/>
              </a:spcAft>
              <a:buClrTx/>
              <a:buSzTx/>
              <a:buNone/>
              <a:tabLst/>
              <a:defRPr/>
            </a:pPr>
            <a:endParaRPr kumimoji="0" lang="en-ZA" b="0" i="0" u="none" strike="noStrike" kern="1200" cap="none" spc="0" normalizeH="0" baseline="0" noProof="0">
              <a:ln>
                <a:noFill/>
              </a:ln>
              <a:effectLst/>
              <a:uLnTx/>
              <a:uFillTx/>
              <a:latin typeface="Calibri" panose="020F0502020204030204"/>
              <a:ea typeface="+mn-ea"/>
              <a:cs typeface="+mn-cs"/>
            </a:endParaRP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ZA" b="0" i="0" u="none" strike="noStrike" kern="1200" cap="none" spc="0" normalizeH="0" baseline="0" noProof="0">
                <a:ln>
                  <a:noFill/>
                </a:ln>
                <a:effectLst/>
                <a:uLnTx/>
                <a:uFillTx/>
                <a:latin typeface="Calibri" panose="020F0502020204030204"/>
                <a:ea typeface="+mn-ea"/>
                <a:cs typeface="+mn-cs"/>
              </a:rPr>
              <a:t>How can we ensure that learners are being given </a:t>
            </a:r>
            <a:r>
              <a:rPr kumimoji="0" lang="en-ZA" b="1" i="0" u="none" strike="noStrike" kern="1200" cap="none" spc="0" normalizeH="0" baseline="0" noProof="0">
                <a:ln>
                  <a:noFill/>
                </a:ln>
                <a:effectLst/>
                <a:uLnTx/>
                <a:uFillTx/>
                <a:latin typeface="Calibri" panose="020F0502020204030204"/>
                <a:ea typeface="+mn-ea"/>
                <a:cs typeface="+mn-cs"/>
              </a:rPr>
              <a:t>tools </a:t>
            </a:r>
            <a:r>
              <a:rPr kumimoji="0" lang="en-ZA" b="0" i="0" u="none" strike="noStrike" kern="1200" cap="none" spc="0" normalizeH="0" baseline="0" noProof="0">
                <a:ln>
                  <a:noFill/>
                </a:ln>
                <a:effectLst/>
                <a:uLnTx/>
                <a:uFillTx/>
                <a:latin typeface="Calibri" panose="020F0502020204030204"/>
                <a:ea typeface="+mn-ea"/>
                <a:cs typeface="+mn-cs"/>
              </a:rPr>
              <a:t>to live life well? </a:t>
            </a:r>
          </a:p>
          <a:p>
            <a:pPr marL="0" marR="0" lvl="0" indent="0" defTabSz="914400" rtl="0" eaLnBrk="1" fontAlgn="auto" latinLnBrk="0" hangingPunct="1">
              <a:spcBef>
                <a:spcPts val="1000"/>
              </a:spcBef>
              <a:spcAft>
                <a:spcPts val="0"/>
              </a:spcAft>
              <a:buClrTx/>
              <a:buSzTx/>
              <a:buNone/>
              <a:tabLst/>
              <a:defRPr/>
            </a:pPr>
            <a:endParaRPr kumimoji="0" lang="en-ZA" b="0" i="0" u="none" strike="noStrike" kern="1200" cap="none" spc="0" normalizeH="0" baseline="0" noProof="0">
              <a:ln>
                <a:noFill/>
              </a:ln>
              <a:effectLst/>
              <a:uLnTx/>
              <a:uFillTx/>
              <a:latin typeface="Calibri" panose="020F0502020204030204"/>
              <a:ea typeface="+mn-ea"/>
              <a:cs typeface="+mn-cs"/>
            </a:endParaRPr>
          </a:p>
          <a:p>
            <a:pPr marL="0" marR="0" lvl="0" indent="0" defTabSz="914400" rtl="0" eaLnBrk="1" fontAlgn="auto" latinLnBrk="0" hangingPunct="1">
              <a:spcBef>
                <a:spcPts val="1000"/>
              </a:spcBef>
              <a:spcAft>
                <a:spcPts val="0"/>
              </a:spcAft>
              <a:buClrTx/>
              <a:buSzTx/>
              <a:buNone/>
              <a:tabLst/>
              <a:defRPr/>
            </a:pPr>
            <a:endParaRPr kumimoji="0" lang="en-ZA" b="0" i="0" u="none" strike="noStrike" kern="1200" cap="none" spc="0" normalizeH="0" baseline="0" noProof="0">
              <a:ln>
                <a:noFill/>
              </a:ln>
              <a:effectLst/>
              <a:uLnTx/>
              <a:uFillTx/>
              <a:latin typeface="Calibri" panose="020F0502020204030204"/>
              <a:ea typeface="+mn-ea"/>
              <a:cs typeface="+mn-cs"/>
            </a:endParaRPr>
          </a:p>
          <a:p>
            <a:endParaRPr lang="en-US" dirty="0"/>
          </a:p>
        </p:txBody>
      </p:sp>
      <p:sp>
        <p:nvSpPr>
          <p:cNvPr id="27" name="Freeform: Shape 26">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102970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children wearing clothing&#10;&#10;Description automatically generated with medium confidence">
            <a:extLst>
              <a:ext uri="{FF2B5EF4-FFF2-40B4-BE49-F238E27FC236}">
                <a16:creationId xmlns:a16="http://schemas.microsoft.com/office/drawing/2014/main" id="{AF28727C-53D6-6191-E578-D87242D34D3A}"/>
              </a:ext>
            </a:extLst>
          </p:cNvPr>
          <p:cNvPicPr>
            <a:picLocks noGrp="1" noChangeAspect="1"/>
          </p:cNvPicPr>
          <p:nvPr>
            <p:ph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0638" b="2490"/>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BBFF36F-8601-5557-950A-2A74DC3B28EF}"/>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A Strengths-Based Approach</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889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9182B3-D8EA-3046-6225-3C0A4E50E1AA}"/>
              </a:ext>
            </a:extLst>
          </p:cNvPr>
          <p:cNvSpPr>
            <a:spLocks noGrp="1"/>
          </p:cNvSpPr>
          <p:nvPr>
            <p:ph type="title"/>
          </p:nvPr>
        </p:nvSpPr>
        <p:spPr>
          <a:xfrm>
            <a:off x="635000" y="640823"/>
            <a:ext cx="3418659" cy="5583148"/>
          </a:xfrm>
        </p:spPr>
        <p:txBody>
          <a:bodyPr anchor="ctr">
            <a:normAutofit/>
          </a:bodyPr>
          <a:lstStyle/>
          <a:p>
            <a:r>
              <a:rPr lang="en-ZA" sz="5400"/>
              <a:t>Do we…?</a:t>
            </a:r>
            <a:endParaRPr lang="en-US" sz="5400"/>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B8062BC2-F73E-41C1-5403-3FF8C2E6DDFF}"/>
              </a:ext>
            </a:extLst>
          </p:cNvPr>
          <p:cNvGraphicFramePr>
            <a:graphicFrameLocks noGrp="1"/>
          </p:cNvGraphicFramePr>
          <p:nvPr>
            <p:ph idx="1"/>
            <p:extLst>
              <p:ext uri="{D42A27DB-BD31-4B8C-83A1-F6EECF244321}">
                <p14:modId xmlns:p14="http://schemas.microsoft.com/office/powerpoint/2010/main" val="2230864456"/>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166921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E78145-0999-3F1D-F494-E6C5F8FEA92F}"/>
              </a:ext>
            </a:extLst>
          </p:cNvPr>
          <p:cNvSpPr>
            <a:spLocks noGrp="1"/>
          </p:cNvSpPr>
          <p:nvPr>
            <p:ph type="title"/>
          </p:nvPr>
        </p:nvSpPr>
        <p:spPr>
          <a:xfrm>
            <a:off x="841248" y="256032"/>
            <a:ext cx="10506456" cy="1014984"/>
          </a:xfrm>
        </p:spPr>
        <p:txBody>
          <a:bodyPr anchor="b">
            <a:normAutofit/>
          </a:bodyPr>
          <a:lstStyle/>
          <a:p>
            <a:r>
              <a:rPr lang="en-ZA" dirty="0"/>
              <a:t>Playing to what is strong</a:t>
            </a:r>
            <a:endParaRPr lang="en-US" dirty="0"/>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BE81367E-EA21-5C8A-F642-4428879BBA82}"/>
              </a:ext>
            </a:extLst>
          </p:cNvPr>
          <p:cNvGraphicFramePr>
            <a:graphicFrameLocks noGrp="1"/>
          </p:cNvGraphicFramePr>
          <p:nvPr>
            <p:ph idx="1"/>
            <p:extLst>
              <p:ext uri="{D42A27DB-BD31-4B8C-83A1-F6EECF244321}">
                <p14:modId xmlns:p14="http://schemas.microsoft.com/office/powerpoint/2010/main" val="2764127869"/>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77462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B6BAA4-0C33-4A81-AD6C-0A0CEF2E6F77}"/>
              </a:ext>
            </a:extLst>
          </p:cNvPr>
          <p:cNvSpPr>
            <a:spLocks noGrp="1"/>
          </p:cNvSpPr>
          <p:nvPr>
            <p:ph type="title"/>
          </p:nvPr>
        </p:nvSpPr>
        <p:spPr>
          <a:xfrm>
            <a:off x="4654296" y="329184"/>
            <a:ext cx="6894576" cy="1783080"/>
          </a:xfrm>
        </p:spPr>
        <p:txBody>
          <a:bodyPr anchor="b">
            <a:normAutofit/>
          </a:bodyPr>
          <a:lstStyle/>
          <a:p>
            <a:r>
              <a:rPr lang="en-ZA" sz="5400" b="1"/>
              <a:t>Character Strengths</a:t>
            </a:r>
          </a:p>
        </p:txBody>
      </p:sp>
      <p:pic>
        <p:nvPicPr>
          <p:cNvPr id="5" name="Picture 4" descr="Wood human figure">
            <a:extLst>
              <a:ext uri="{FF2B5EF4-FFF2-40B4-BE49-F238E27FC236}">
                <a16:creationId xmlns:a16="http://schemas.microsoft.com/office/drawing/2014/main" id="{9D177E2D-964E-286A-30F4-2CD5ED2303AD}"/>
              </a:ext>
            </a:extLst>
          </p:cNvPr>
          <p:cNvPicPr>
            <a:picLocks noChangeAspect="1"/>
          </p:cNvPicPr>
          <p:nvPr/>
        </p:nvPicPr>
        <p:blipFill rotWithShape="1">
          <a:blip r:embed="rId2"/>
          <a:srcRect l="4991" r="55564" b="-2"/>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11"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82D1AA1-B5BE-4AD7-BCAD-A73D8241BC7E}"/>
              </a:ext>
            </a:extLst>
          </p:cNvPr>
          <p:cNvSpPr>
            <a:spLocks noGrp="1"/>
          </p:cNvSpPr>
          <p:nvPr>
            <p:ph idx="1"/>
          </p:nvPr>
        </p:nvSpPr>
        <p:spPr>
          <a:xfrm>
            <a:off x="4654296" y="2706624"/>
            <a:ext cx="6894576" cy="3483864"/>
          </a:xfrm>
        </p:spPr>
        <p:txBody>
          <a:bodyPr>
            <a:normAutofit/>
          </a:bodyPr>
          <a:lstStyle/>
          <a:p>
            <a:r>
              <a:rPr lang="en-ZA" sz="2200" dirty="0"/>
              <a:t>Character Strengths are the </a:t>
            </a:r>
            <a:r>
              <a:rPr lang="en-ZA" sz="2200" b="1" dirty="0"/>
              <a:t>positive parts </a:t>
            </a:r>
            <a:r>
              <a:rPr lang="en-ZA" sz="2200" dirty="0"/>
              <a:t>of your personality that impact how you think, feel and behave. </a:t>
            </a:r>
          </a:p>
          <a:p>
            <a:pPr marL="0" indent="0">
              <a:buNone/>
            </a:pPr>
            <a:endParaRPr lang="en-ZA" sz="2200" dirty="0"/>
          </a:p>
          <a:p>
            <a:r>
              <a:rPr lang="en-ZA" sz="2200" dirty="0"/>
              <a:t>Character strengths are </a:t>
            </a:r>
            <a:r>
              <a:rPr lang="en-ZA" sz="2200"/>
              <a:t>different from </a:t>
            </a:r>
            <a:r>
              <a:rPr lang="en-ZA" sz="2200" dirty="0"/>
              <a:t>your other personal strengths, such as your unique skills, talents, interests and resources, because they reflect the "real" you—who you are at your core.</a:t>
            </a:r>
          </a:p>
          <a:p>
            <a:endParaRPr lang="en-ZA" sz="2200" dirty="0"/>
          </a:p>
          <a:p>
            <a:r>
              <a:rPr lang="en-ZA" sz="2200" dirty="0"/>
              <a:t>These strengths are the key to being your </a:t>
            </a:r>
            <a:r>
              <a:rPr lang="en-ZA" sz="2200" b="1" dirty="0"/>
              <a:t>best self</a:t>
            </a:r>
            <a:r>
              <a:rPr lang="en-ZA" sz="2200" dirty="0"/>
              <a:t>.</a:t>
            </a:r>
          </a:p>
          <a:p>
            <a:pPr marL="0" indent="0">
              <a:buNone/>
            </a:pPr>
            <a:endParaRPr lang="en-US" sz="2200" dirty="0"/>
          </a:p>
        </p:txBody>
      </p:sp>
    </p:spTree>
    <p:extLst>
      <p:ext uri="{BB962C8B-B14F-4D97-AF65-F5344CB8AC3E}">
        <p14:creationId xmlns:p14="http://schemas.microsoft.com/office/powerpoint/2010/main" val="2803486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6" name="Rectangle 15">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C133F4-27F2-7CFC-0856-CDE0FA93BEDB}"/>
              </a:ext>
            </a:extLst>
          </p:cNvPr>
          <p:cNvSpPr>
            <a:spLocks noGrp="1"/>
          </p:cNvSpPr>
          <p:nvPr>
            <p:ph type="title"/>
          </p:nvPr>
        </p:nvSpPr>
        <p:spPr>
          <a:xfrm>
            <a:off x="761803" y="328931"/>
            <a:ext cx="4646904" cy="1624520"/>
          </a:xfrm>
        </p:spPr>
        <p:txBody>
          <a:bodyPr anchor="ctr">
            <a:normAutofit/>
          </a:bodyPr>
          <a:lstStyle/>
          <a:p>
            <a:r>
              <a:rPr lang="en-ZA" sz="4000" b="1" dirty="0"/>
              <a:t>Character Strengths Handbook</a:t>
            </a:r>
            <a:endParaRPr lang="en-US" sz="4000" b="1" dirty="0"/>
          </a:p>
        </p:txBody>
      </p:sp>
      <p:sp>
        <p:nvSpPr>
          <p:cNvPr id="3" name="Content Placeholder 2">
            <a:extLst>
              <a:ext uri="{FF2B5EF4-FFF2-40B4-BE49-F238E27FC236}">
                <a16:creationId xmlns:a16="http://schemas.microsoft.com/office/drawing/2014/main" id="{A1F90C94-7BCE-D819-DDE7-91A482BE89F5}"/>
              </a:ext>
            </a:extLst>
          </p:cNvPr>
          <p:cNvSpPr>
            <a:spLocks noGrp="1"/>
          </p:cNvSpPr>
          <p:nvPr>
            <p:ph idx="1"/>
          </p:nvPr>
        </p:nvSpPr>
        <p:spPr>
          <a:xfrm>
            <a:off x="761802" y="2743200"/>
            <a:ext cx="4646905" cy="3613149"/>
          </a:xfrm>
        </p:spPr>
        <p:txBody>
          <a:bodyPr anchor="ctr">
            <a:normAutofit/>
          </a:bodyPr>
          <a:lstStyle/>
          <a:p>
            <a:r>
              <a:rPr lang="en-ZA" sz="2000" dirty="0"/>
              <a:t>In 2004 Martin Seligman and Chris Peterson edited a ground-breaking book: </a:t>
            </a:r>
            <a:r>
              <a:rPr lang="en-ZA" sz="2000" b="1" i="1" dirty="0"/>
              <a:t>Character Strengths and Virtues: A Handbook and Classification</a:t>
            </a:r>
            <a:r>
              <a:rPr lang="en-ZA" sz="2000" dirty="0"/>
              <a:t>. </a:t>
            </a:r>
          </a:p>
          <a:p>
            <a:r>
              <a:rPr lang="en-ZA" sz="2000" dirty="0"/>
              <a:t>In that book, the authors undertook a </a:t>
            </a:r>
            <a:r>
              <a:rPr lang="en-ZA" sz="2000" b="1" dirty="0"/>
              <a:t>systematic classification and measurement </a:t>
            </a:r>
            <a:r>
              <a:rPr lang="en-ZA" sz="2000" dirty="0"/>
              <a:t>of universal virtues and strengths.</a:t>
            </a:r>
          </a:p>
          <a:p>
            <a:r>
              <a:rPr lang="en-ZA" sz="2000" dirty="0"/>
              <a:t> They identified </a:t>
            </a:r>
            <a:r>
              <a:rPr lang="en-ZA" sz="2000" b="1" dirty="0"/>
              <a:t>6 virtues </a:t>
            </a:r>
            <a:r>
              <a:rPr lang="en-ZA" sz="2000" dirty="0"/>
              <a:t>comprising of </a:t>
            </a:r>
            <a:r>
              <a:rPr lang="en-ZA" sz="2000" b="1" dirty="0"/>
              <a:t>24 </a:t>
            </a:r>
            <a:r>
              <a:rPr lang="en-ZA" sz="2000" dirty="0"/>
              <a:t>measurable positive </a:t>
            </a:r>
            <a:r>
              <a:rPr lang="en-ZA" sz="2000" b="1" dirty="0"/>
              <a:t>character strengths</a:t>
            </a:r>
            <a:endParaRPr lang="en-US" sz="2000" b="1" dirty="0"/>
          </a:p>
        </p:txBody>
      </p:sp>
      <p:pic>
        <p:nvPicPr>
          <p:cNvPr id="5" name="Picture 4" descr="Open book">
            <a:extLst>
              <a:ext uri="{FF2B5EF4-FFF2-40B4-BE49-F238E27FC236}">
                <a16:creationId xmlns:a16="http://schemas.microsoft.com/office/drawing/2014/main" id="{A969637F-B63C-BF7F-5970-3827AABE6A3B}"/>
              </a:ext>
            </a:extLst>
          </p:cNvPr>
          <p:cNvPicPr>
            <a:picLocks noChangeAspect="1"/>
          </p:cNvPicPr>
          <p:nvPr/>
        </p:nvPicPr>
        <p:blipFill rotWithShape="1">
          <a:blip r:embed="rId2"/>
          <a:srcRect l="19633" r="20966" b="-2"/>
          <a:stretch/>
        </p:blipFill>
        <p:spPr>
          <a:xfrm>
            <a:off x="6096000" y="1"/>
            <a:ext cx="6102825" cy="6858000"/>
          </a:xfrm>
          <a:prstGeom prst="rect">
            <a:avLst/>
          </a:prstGeom>
        </p:spPr>
      </p:pic>
    </p:spTree>
    <p:extLst>
      <p:ext uri="{BB962C8B-B14F-4D97-AF65-F5344CB8AC3E}">
        <p14:creationId xmlns:p14="http://schemas.microsoft.com/office/powerpoint/2010/main" val="22506122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FE32A-1D19-B219-1E02-2748BFC826CD}"/>
              </a:ext>
            </a:extLst>
          </p:cNvPr>
          <p:cNvSpPr>
            <a:spLocks noGrp="1"/>
          </p:cNvSpPr>
          <p:nvPr>
            <p:ph type="title"/>
          </p:nvPr>
        </p:nvSpPr>
        <p:spPr/>
        <p:txBody>
          <a:bodyPr/>
          <a:lstStyle/>
          <a:p>
            <a:pPr algn="ctr"/>
            <a:r>
              <a:rPr lang="en-ZA" b="1" dirty="0"/>
              <a:t>Martin Seligman on the importance of character strengths </a:t>
            </a:r>
            <a:endParaRPr lang="en-US" b="1" dirty="0"/>
          </a:p>
        </p:txBody>
      </p:sp>
      <p:pic>
        <p:nvPicPr>
          <p:cNvPr id="4" name="Dr. Martin E.P. Seligman on the importance of character strengths to PERMA[480P]">
            <a:hlinkClick r:id="" action="ppaction://media"/>
            <a:extLst>
              <a:ext uri="{FF2B5EF4-FFF2-40B4-BE49-F238E27FC236}">
                <a16:creationId xmlns:a16="http://schemas.microsoft.com/office/drawing/2014/main" id="{16452E56-0EB9-E3E8-C377-8B5E7B8256C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5675" y="1825625"/>
            <a:ext cx="7742238" cy="4351338"/>
          </a:xfrm>
        </p:spPr>
      </p:pic>
    </p:spTree>
    <p:extLst>
      <p:ext uri="{BB962C8B-B14F-4D97-AF65-F5344CB8AC3E}">
        <p14:creationId xmlns:p14="http://schemas.microsoft.com/office/powerpoint/2010/main" val="588350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1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D79F86-8686-4614-89B3-C1F2E3190EDA}"/>
              </a:ext>
            </a:extLst>
          </p:cNvPr>
          <p:cNvSpPr>
            <a:spLocks noGrp="1"/>
          </p:cNvSpPr>
          <p:nvPr>
            <p:ph type="title"/>
          </p:nvPr>
        </p:nvSpPr>
        <p:spPr>
          <a:xfrm>
            <a:off x="838201" y="365125"/>
            <a:ext cx="5251316" cy="1807305"/>
          </a:xfrm>
        </p:spPr>
        <p:txBody>
          <a:bodyPr>
            <a:normAutofit/>
          </a:bodyPr>
          <a:lstStyle/>
          <a:p>
            <a:r>
              <a:rPr lang="en-ZA" b="1"/>
              <a:t>Take the survey when you get a chance!</a:t>
            </a:r>
            <a:endParaRPr lang="en-US" b="1" dirty="0"/>
          </a:p>
        </p:txBody>
      </p:sp>
      <p:sp>
        <p:nvSpPr>
          <p:cNvPr id="3" name="Content Placeholder 2">
            <a:extLst>
              <a:ext uri="{FF2B5EF4-FFF2-40B4-BE49-F238E27FC236}">
                <a16:creationId xmlns:a16="http://schemas.microsoft.com/office/drawing/2014/main" id="{02B9324F-92D2-49FC-9BD8-DA1D268512CD}"/>
              </a:ext>
            </a:extLst>
          </p:cNvPr>
          <p:cNvSpPr>
            <a:spLocks noGrp="1"/>
          </p:cNvSpPr>
          <p:nvPr>
            <p:ph idx="1"/>
          </p:nvPr>
        </p:nvSpPr>
        <p:spPr>
          <a:xfrm>
            <a:off x="838200" y="2333297"/>
            <a:ext cx="4619621" cy="3843666"/>
          </a:xfrm>
        </p:spPr>
        <p:txBody>
          <a:bodyPr>
            <a:normAutofit/>
          </a:bodyPr>
          <a:lstStyle/>
          <a:p>
            <a:r>
              <a:rPr lang="en-ZA" sz="1900" b="1"/>
              <a:t>Why take the survey?</a:t>
            </a:r>
          </a:p>
          <a:p>
            <a:r>
              <a:rPr lang="en-ZA" sz="1900"/>
              <a:t>Millions of people have taken the free VIA survey to discover their greatest strengths so they can use them in their everyday lives. Research shows that using your character strengths can help you: </a:t>
            </a:r>
          </a:p>
          <a:p>
            <a:pPr lvl="1"/>
            <a:r>
              <a:rPr lang="en-ZA" sz="1900" i="1"/>
              <a:t>Improve your relationships</a:t>
            </a:r>
          </a:p>
          <a:p>
            <a:pPr lvl="1"/>
            <a:r>
              <a:rPr lang="en-ZA" sz="1900" i="1"/>
              <a:t>Enhance your overall wellbeing</a:t>
            </a:r>
          </a:p>
          <a:p>
            <a:pPr lvl="1"/>
            <a:r>
              <a:rPr lang="en-ZA" sz="1900" i="1"/>
              <a:t>Build your resilience</a:t>
            </a:r>
          </a:p>
          <a:p>
            <a:pPr lvl="1"/>
            <a:r>
              <a:rPr lang="en-ZA" sz="1900" i="1"/>
              <a:t>Strengthen your ability to overcome problems</a:t>
            </a:r>
          </a:p>
          <a:p>
            <a:r>
              <a:rPr lang="en-ZA" sz="1900" i="1">
                <a:hlinkClick r:id="rId2"/>
              </a:rPr>
              <a:t>www.viacharacter.org</a:t>
            </a:r>
            <a:endParaRPr lang="en-ZA" sz="1900" i="1"/>
          </a:p>
          <a:p>
            <a:pPr marL="0" indent="0">
              <a:buNone/>
            </a:pPr>
            <a:endParaRPr lang="en-ZA" sz="1900" i="1"/>
          </a:p>
          <a:p>
            <a:endParaRPr lang="en-US" sz="1900"/>
          </a:p>
        </p:txBody>
      </p:sp>
      <p:pic>
        <p:nvPicPr>
          <p:cNvPr id="5" name="Picture 4" descr="Colourful carved figures of humans">
            <a:extLst>
              <a:ext uri="{FF2B5EF4-FFF2-40B4-BE49-F238E27FC236}">
                <a16:creationId xmlns:a16="http://schemas.microsoft.com/office/drawing/2014/main" id="{BC241D0C-A706-A02E-2EAE-A0FCBB947D85}"/>
              </a:ext>
            </a:extLst>
          </p:cNvPr>
          <p:cNvPicPr>
            <a:picLocks noChangeAspect="1"/>
          </p:cNvPicPr>
          <p:nvPr/>
        </p:nvPicPr>
        <p:blipFill rotWithShape="1">
          <a:blip r:embed="rId3"/>
          <a:srcRect l="19142" r="18908"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61350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3F9426-27E8-67BB-F7D0-BAA66A95E764}"/>
              </a:ext>
            </a:extLst>
          </p:cNvPr>
          <p:cNvSpPr>
            <a:spLocks noGrp="1"/>
          </p:cNvSpPr>
          <p:nvPr>
            <p:ph type="title"/>
          </p:nvPr>
        </p:nvSpPr>
        <p:spPr>
          <a:xfrm>
            <a:off x="4654296" y="329184"/>
            <a:ext cx="6894576" cy="1783080"/>
          </a:xfrm>
        </p:spPr>
        <p:txBody>
          <a:bodyPr anchor="b">
            <a:normAutofit/>
          </a:bodyPr>
          <a:lstStyle/>
          <a:p>
            <a:endParaRPr lang="en-US" sz="5400"/>
          </a:p>
        </p:txBody>
      </p:sp>
      <p:pic>
        <p:nvPicPr>
          <p:cNvPr id="5" name="Picture 4" descr="Hand reaching out to sun">
            <a:extLst>
              <a:ext uri="{FF2B5EF4-FFF2-40B4-BE49-F238E27FC236}">
                <a16:creationId xmlns:a16="http://schemas.microsoft.com/office/drawing/2014/main" id="{0457C5D7-58E9-BE00-FFE7-5A57EEF67C2A}"/>
              </a:ext>
            </a:extLst>
          </p:cNvPr>
          <p:cNvPicPr>
            <a:picLocks noChangeAspect="1"/>
          </p:cNvPicPr>
          <p:nvPr/>
        </p:nvPicPr>
        <p:blipFill rotWithShape="1">
          <a:blip r:embed="rId2"/>
          <a:srcRect l="39397" r="21012" b="2"/>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11"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51389EB-4B26-422E-D1AB-21FCF60CBDF0}"/>
              </a:ext>
            </a:extLst>
          </p:cNvPr>
          <p:cNvSpPr>
            <a:spLocks noGrp="1"/>
          </p:cNvSpPr>
          <p:nvPr>
            <p:ph idx="1"/>
          </p:nvPr>
        </p:nvSpPr>
        <p:spPr>
          <a:xfrm>
            <a:off x="4654296" y="2706624"/>
            <a:ext cx="6894576" cy="3483864"/>
          </a:xfrm>
        </p:spPr>
        <p:txBody>
          <a:bodyPr>
            <a:normAutofit/>
          </a:bodyPr>
          <a:lstStyle/>
          <a:p>
            <a:pPr marL="0" indent="0">
              <a:buNone/>
            </a:pPr>
            <a:r>
              <a:rPr lang="en-ZA" sz="2200" dirty="0"/>
              <a:t>Look beyond ourselves</a:t>
            </a:r>
          </a:p>
          <a:p>
            <a:pPr marL="0" indent="0">
              <a:buNone/>
            </a:pPr>
            <a:r>
              <a:rPr lang="en-ZA" sz="2200" dirty="0"/>
              <a:t>There's so much sorrow</a:t>
            </a:r>
          </a:p>
          <a:p>
            <a:pPr marL="0" indent="0">
              <a:buNone/>
            </a:pPr>
            <a:r>
              <a:rPr lang="en-ZA" sz="2200" dirty="0"/>
              <a:t>It's way too late to say</a:t>
            </a:r>
          </a:p>
          <a:p>
            <a:pPr marL="0" indent="0">
              <a:buNone/>
            </a:pPr>
            <a:r>
              <a:rPr lang="en-ZA" sz="2200" dirty="0"/>
              <a:t>I'll cry tomorrow</a:t>
            </a:r>
          </a:p>
          <a:p>
            <a:pPr marL="0" indent="0">
              <a:buNone/>
            </a:pPr>
            <a:r>
              <a:rPr lang="en-ZA" sz="2200" dirty="0"/>
              <a:t>Each of us must find our truth</a:t>
            </a:r>
          </a:p>
          <a:p>
            <a:pPr marL="0" indent="0">
              <a:buNone/>
            </a:pPr>
            <a:r>
              <a:rPr lang="en-ZA" sz="2200" dirty="0"/>
              <a:t>It's so long overdue</a:t>
            </a:r>
          </a:p>
          <a:p>
            <a:pPr marL="0" indent="0">
              <a:buNone/>
            </a:pPr>
            <a:endParaRPr lang="en-US" sz="2200" dirty="0"/>
          </a:p>
        </p:txBody>
      </p:sp>
    </p:spTree>
    <p:extLst>
      <p:ext uri="{BB962C8B-B14F-4D97-AF65-F5344CB8AC3E}">
        <p14:creationId xmlns:p14="http://schemas.microsoft.com/office/powerpoint/2010/main" val="77642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362D44EE-C852-4460-B8B5-C4F2BC205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C334AD-5BE6-EAF3-70F4-7646BBDBA96A}"/>
              </a:ext>
            </a:extLst>
          </p:cNvPr>
          <p:cNvSpPr>
            <a:spLocks noGrp="1"/>
          </p:cNvSpPr>
          <p:nvPr>
            <p:ph type="title"/>
          </p:nvPr>
        </p:nvSpPr>
        <p:spPr>
          <a:xfrm>
            <a:off x="6194716" y="739978"/>
            <a:ext cx="5334930" cy="3004145"/>
          </a:xfrm>
        </p:spPr>
        <p:txBody>
          <a:bodyPr vert="horz" lIns="91440" tIns="45720" rIns="91440" bIns="45720" rtlCol="0" anchor="b">
            <a:normAutofit/>
          </a:bodyPr>
          <a:lstStyle/>
          <a:p>
            <a:pPr algn="ctr"/>
            <a:r>
              <a:rPr lang="en-US" sz="6000"/>
              <a:t>What we focus on grows</a:t>
            </a:r>
          </a:p>
        </p:txBody>
      </p:sp>
      <p:sp>
        <p:nvSpPr>
          <p:cNvPr id="28" name="Freeform: Shape 27">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Shape 29">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Shape 33">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pic>
        <p:nvPicPr>
          <p:cNvPr id="18" name="Picture 17" descr="A hand touching a small plant">
            <a:extLst>
              <a:ext uri="{FF2B5EF4-FFF2-40B4-BE49-F238E27FC236}">
                <a16:creationId xmlns:a16="http://schemas.microsoft.com/office/drawing/2014/main" id="{2BFAD228-446D-56DB-8062-077423226797}"/>
              </a:ext>
            </a:extLst>
          </p:cNvPr>
          <p:cNvPicPr>
            <a:picLocks noChangeAspect="1"/>
          </p:cNvPicPr>
          <p:nvPr/>
        </p:nvPicPr>
        <p:blipFill rotWithShape="1">
          <a:blip r:embed="rId2"/>
          <a:srcRect l="33250" r="-1" b="-1"/>
          <a:stretch/>
        </p:blipFill>
        <p:spPr>
          <a:xfrm>
            <a:off x="631840" y="598720"/>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38" name="Freeform: Shape 37">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57001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outdoor, jigsaw puzzle, surrounded&#10;&#10;Description automatically generated">
            <a:extLst>
              <a:ext uri="{FF2B5EF4-FFF2-40B4-BE49-F238E27FC236}">
                <a16:creationId xmlns:a16="http://schemas.microsoft.com/office/drawing/2014/main" id="{2F2654C2-C529-66B2-F222-851D35B8387D}"/>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9775" r="9091" b="3328"/>
          <a:stretch/>
        </p:blipFill>
        <p:spPr>
          <a:xfrm>
            <a:off x="20" y="0"/>
            <a:ext cx="12191980" cy="6857990"/>
          </a:xfrm>
          <a:prstGeom prst="rect">
            <a:avLst/>
          </a:prstGeom>
        </p:spPr>
      </p:pic>
      <p:sp>
        <p:nvSpPr>
          <p:cNvPr id="25" name="Rectangle 24">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B6BAA4-0C33-4A81-AD6C-0A0CEF2E6F77}"/>
              </a:ext>
            </a:extLst>
          </p:cNvPr>
          <p:cNvSpPr>
            <a:spLocks noGrp="1"/>
          </p:cNvSpPr>
          <p:nvPr>
            <p:ph type="title"/>
          </p:nvPr>
        </p:nvSpPr>
        <p:spPr>
          <a:xfrm>
            <a:off x="594804" y="640263"/>
            <a:ext cx="6619811" cy="1344975"/>
          </a:xfrm>
        </p:spPr>
        <p:txBody>
          <a:bodyPr>
            <a:normAutofit/>
          </a:bodyPr>
          <a:lstStyle/>
          <a:p>
            <a:r>
              <a:rPr lang="en-ZA" sz="4000" b="1" dirty="0"/>
              <a:t>Wellbeing Literacy </a:t>
            </a:r>
          </a:p>
        </p:txBody>
      </p:sp>
      <p:sp>
        <p:nvSpPr>
          <p:cNvPr id="3" name="Content Placeholder 2">
            <a:extLst>
              <a:ext uri="{FF2B5EF4-FFF2-40B4-BE49-F238E27FC236}">
                <a16:creationId xmlns:a16="http://schemas.microsoft.com/office/drawing/2014/main" id="{282D1AA1-B5BE-4AD7-BCAD-A73D8241BC7E}"/>
              </a:ext>
            </a:extLst>
          </p:cNvPr>
          <p:cNvSpPr>
            <a:spLocks noGrp="1"/>
          </p:cNvSpPr>
          <p:nvPr>
            <p:ph idx="1"/>
          </p:nvPr>
        </p:nvSpPr>
        <p:spPr>
          <a:xfrm>
            <a:off x="594109" y="2108200"/>
            <a:ext cx="6620505" cy="3967479"/>
          </a:xfrm>
        </p:spPr>
        <p:txBody>
          <a:bodyPr>
            <a:normAutofit/>
          </a:bodyPr>
          <a:lstStyle/>
          <a:p>
            <a:r>
              <a:rPr lang="en-ZA" sz="2400" dirty="0"/>
              <a:t>Start with strengths  (</a:t>
            </a:r>
            <a:r>
              <a:rPr lang="en-ZA" sz="2400" dirty="0">
                <a:hlinkClick r:id="rId4"/>
              </a:rPr>
              <a:t>www.viacharacter.org</a:t>
            </a:r>
            <a:r>
              <a:rPr lang="en-ZA" sz="2400" dirty="0"/>
              <a:t>)</a:t>
            </a:r>
          </a:p>
          <a:p>
            <a:pPr marL="0" indent="0">
              <a:buNone/>
            </a:pPr>
            <a:endParaRPr lang="en-ZA" sz="2400" dirty="0"/>
          </a:p>
          <a:p>
            <a:r>
              <a:rPr lang="en-ZA" sz="2400" dirty="0"/>
              <a:t>Learn the language</a:t>
            </a:r>
          </a:p>
          <a:p>
            <a:endParaRPr lang="en-ZA" sz="2400" dirty="0"/>
          </a:p>
          <a:p>
            <a:r>
              <a:rPr lang="en-ZA" sz="2400" dirty="0"/>
              <a:t>Learn to speak the language (strengths spotting)</a:t>
            </a:r>
          </a:p>
          <a:p>
            <a:endParaRPr lang="en-ZA" sz="2400" dirty="0"/>
          </a:p>
          <a:p>
            <a:r>
              <a:rPr lang="en-ZA" sz="2400" dirty="0"/>
              <a:t>Strengths-building &amp; strengths-spotting</a:t>
            </a:r>
          </a:p>
          <a:p>
            <a:endParaRPr lang="en-ZA" sz="2400" dirty="0"/>
          </a:p>
          <a:p>
            <a:pPr marL="0" indent="0">
              <a:buNone/>
            </a:pPr>
            <a:endParaRPr lang="en-ZA" sz="2400" dirty="0"/>
          </a:p>
          <a:p>
            <a:pPr marL="0" indent="0">
              <a:buNone/>
            </a:pPr>
            <a:endParaRPr lang="en-US" sz="2200" dirty="0"/>
          </a:p>
        </p:txBody>
      </p:sp>
    </p:spTree>
    <p:extLst>
      <p:ext uri="{BB962C8B-B14F-4D97-AF65-F5344CB8AC3E}">
        <p14:creationId xmlns:p14="http://schemas.microsoft.com/office/powerpoint/2010/main" val="3468181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creenshot of a website&#10;&#10;Description automatically generated">
            <a:extLst>
              <a:ext uri="{FF2B5EF4-FFF2-40B4-BE49-F238E27FC236}">
                <a16:creationId xmlns:a16="http://schemas.microsoft.com/office/drawing/2014/main" id="{DE6C89F3-36CD-8265-7462-B3F22C203832}"/>
              </a:ext>
            </a:extLst>
          </p:cNvPr>
          <p:cNvPicPr>
            <a:picLocks noGrp="1" noChangeAspect="1"/>
          </p:cNvPicPr>
          <p:nvPr>
            <p:ph idx="1"/>
          </p:nvPr>
        </p:nvPicPr>
        <p:blipFill rotWithShape="1">
          <a:blip r:embed="rId2"/>
          <a:srcRect b="5888"/>
          <a:stretch/>
        </p:blipFill>
        <p:spPr>
          <a:xfrm>
            <a:off x="810626" y="643466"/>
            <a:ext cx="10570747" cy="5571067"/>
          </a:xfrm>
          <a:prstGeom prst="rect">
            <a:avLst/>
          </a:prstGeom>
        </p:spPr>
      </p:pic>
    </p:spTree>
    <p:extLst>
      <p:ext uri="{BB962C8B-B14F-4D97-AF65-F5344CB8AC3E}">
        <p14:creationId xmlns:p14="http://schemas.microsoft.com/office/powerpoint/2010/main" val="196015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B082622D-AAF3-4897-8629-FC918530D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Rectangle 26">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E1E1E1"/>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8" name="Rectangle 17">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Content Placeholder 8">
            <a:extLst>
              <a:ext uri="{FF2B5EF4-FFF2-40B4-BE49-F238E27FC236}">
                <a16:creationId xmlns:a16="http://schemas.microsoft.com/office/drawing/2014/main" id="{23A17CF1-91CD-6076-64EE-AC4F265C605B}"/>
              </a:ext>
            </a:extLst>
          </p:cNvPr>
          <p:cNvSpPr>
            <a:spLocks noGrp="1"/>
          </p:cNvSpPr>
          <p:nvPr>
            <p:ph idx="1"/>
          </p:nvPr>
        </p:nvSpPr>
        <p:spPr>
          <a:xfrm>
            <a:off x="5300640" y="641850"/>
            <a:ext cx="6053160" cy="1535865"/>
          </a:xfrm>
        </p:spPr>
        <p:txBody>
          <a:bodyPr anchor="ctr">
            <a:normAutofit/>
          </a:bodyPr>
          <a:lstStyle/>
          <a:p>
            <a:endParaRPr lang="en-US" sz="1800" dirty="0"/>
          </a:p>
        </p:txBody>
      </p:sp>
      <p:pic>
        <p:nvPicPr>
          <p:cNvPr id="5" name="Content Placeholder 4">
            <a:extLst>
              <a:ext uri="{FF2B5EF4-FFF2-40B4-BE49-F238E27FC236}">
                <a16:creationId xmlns:a16="http://schemas.microsoft.com/office/drawing/2014/main" id="{00B60C50-7E49-8C4F-95DC-66E998C62713}"/>
              </a:ext>
            </a:extLst>
          </p:cNvPr>
          <p:cNvPicPr>
            <a:picLocks noChangeAspect="1"/>
          </p:cNvPicPr>
          <p:nvPr/>
        </p:nvPicPr>
        <p:blipFill rotWithShape="1">
          <a:blip r:embed="rId2"/>
          <a:srcRect t="2829" r="1" b="8643"/>
          <a:stretch/>
        </p:blipFill>
        <p:spPr>
          <a:xfrm>
            <a:off x="554416" y="2731167"/>
            <a:ext cx="11167447" cy="3484983"/>
          </a:xfrm>
          <a:prstGeom prst="rect">
            <a:avLst/>
          </a:prstGeom>
        </p:spPr>
      </p:pic>
    </p:spTree>
    <p:extLst>
      <p:ext uri="{BB962C8B-B14F-4D97-AF65-F5344CB8AC3E}">
        <p14:creationId xmlns:p14="http://schemas.microsoft.com/office/powerpoint/2010/main" val="1848994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082622D-AAF3-4897-8629-FC918530D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ectangle 6">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E1E1E1"/>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8" name="Rectangle 17">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D6D1865F-26C3-814E-E028-09594D86FB5C}"/>
              </a:ext>
            </a:extLst>
          </p:cNvPr>
          <p:cNvSpPr>
            <a:spLocks noGrp="1"/>
          </p:cNvSpPr>
          <p:nvPr>
            <p:ph idx="1"/>
          </p:nvPr>
        </p:nvSpPr>
        <p:spPr>
          <a:xfrm>
            <a:off x="5300640" y="641850"/>
            <a:ext cx="6053160" cy="1535865"/>
          </a:xfrm>
        </p:spPr>
        <p:txBody>
          <a:bodyPr anchor="ctr">
            <a:normAutofit/>
          </a:bodyPr>
          <a:lstStyle/>
          <a:p>
            <a:endParaRPr lang="en-US" sz="1800"/>
          </a:p>
        </p:txBody>
      </p:sp>
      <p:pic>
        <p:nvPicPr>
          <p:cNvPr id="5" name="Content Placeholder 4">
            <a:extLst>
              <a:ext uri="{FF2B5EF4-FFF2-40B4-BE49-F238E27FC236}">
                <a16:creationId xmlns:a16="http://schemas.microsoft.com/office/drawing/2014/main" id="{08ACB9FE-CCEB-2AD6-BB3E-6E727E29C08D}"/>
              </a:ext>
            </a:extLst>
          </p:cNvPr>
          <p:cNvPicPr>
            <a:picLocks noChangeAspect="1"/>
          </p:cNvPicPr>
          <p:nvPr/>
        </p:nvPicPr>
        <p:blipFill rotWithShape="1">
          <a:blip r:embed="rId2"/>
          <a:srcRect r="1" b="16783"/>
          <a:stretch/>
        </p:blipFill>
        <p:spPr>
          <a:xfrm>
            <a:off x="554416" y="2731167"/>
            <a:ext cx="11167447" cy="3484983"/>
          </a:xfrm>
          <a:prstGeom prst="rect">
            <a:avLst/>
          </a:prstGeom>
        </p:spPr>
      </p:pic>
    </p:spTree>
    <p:extLst>
      <p:ext uri="{BB962C8B-B14F-4D97-AF65-F5344CB8AC3E}">
        <p14:creationId xmlns:p14="http://schemas.microsoft.com/office/powerpoint/2010/main" val="3007052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Golden ripples in the water">
            <a:extLst>
              <a:ext uri="{FF2B5EF4-FFF2-40B4-BE49-F238E27FC236}">
                <a16:creationId xmlns:a16="http://schemas.microsoft.com/office/drawing/2014/main" id="{F57D193B-B73E-8779-EA19-0471A512E391}"/>
              </a:ext>
            </a:extLst>
          </p:cNvPr>
          <p:cNvPicPr>
            <a:picLocks noGrp="1" noChangeAspect="1"/>
          </p:cNvPicPr>
          <p:nvPr>
            <p:ph idx="1"/>
          </p:nvPr>
        </p:nvPicPr>
        <p:blipFill rotWithShape="1">
          <a:blip r:embed="rId4"/>
          <a:srcRect r="5882" b="-1"/>
          <a:stretch/>
        </p:blipFill>
        <p:spPr>
          <a:xfrm>
            <a:off x="1" y="10"/>
            <a:ext cx="9669642" cy="6857990"/>
          </a:xfrm>
          <a:prstGeom prst="rect">
            <a:avLst/>
          </a:prstGeom>
        </p:spPr>
      </p:pic>
      <p:sp>
        <p:nvSpPr>
          <p:cNvPr id="31" name="Rectangle 30">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tx1"/>
              </a:gs>
              <a:gs pos="35000">
                <a:schemeClr val="tx1">
                  <a:alpha val="77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566FBEF-5546-BD84-812D-C94082A32661}"/>
              </a:ext>
            </a:extLst>
          </p:cNvPr>
          <p:cNvSpPr>
            <a:spLocks noGrp="1"/>
          </p:cNvSpPr>
          <p:nvPr>
            <p:ph type="title"/>
          </p:nvPr>
        </p:nvSpPr>
        <p:spPr>
          <a:xfrm>
            <a:off x="7935402" y="743447"/>
            <a:ext cx="3445765" cy="3692028"/>
          </a:xfrm>
          <a:noFill/>
        </p:spPr>
        <p:txBody>
          <a:bodyPr vert="horz" lIns="91440" tIns="45720" rIns="91440" bIns="45720" rtlCol="0" anchor="b">
            <a:normAutofit/>
          </a:bodyPr>
          <a:lstStyle/>
          <a:p>
            <a:r>
              <a:rPr lang="en-US" sz="5200">
                <a:solidFill>
                  <a:schemeClr val="bg1"/>
                </a:solidFill>
              </a:rPr>
              <a:t>Reflecting on character strengths </a:t>
            </a:r>
          </a:p>
        </p:txBody>
      </p:sp>
      <p:pic>
        <p:nvPicPr>
          <p:cNvPr id="4" name="Yiruma - River Flows in You[480P]">
            <a:hlinkClick r:id="" action="ppaction://media"/>
            <a:extLst>
              <a:ext uri="{FF2B5EF4-FFF2-40B4-BE49-F238E27FC236}">
                <a16:creationId xmlns:a16="http://schemas.microsoft.com/office/drawing/2014/main" id="{280563C0-6E03-FBCE-79DD-DD032DEAA56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781413" y="6114553"/>
            <a:ext cx="705441" cy="396501"/>
          </a:xfrm>
          <a:prstGeom prst="rect">
            <a:avLst/>
          </a:prstGeom>
        </p:spPr>
      </p:pic>
    </p:spTree>
    <p:extLst>
      <p:ext uri="{BB962C8B-B14F-4D97-AF65-F5344CB8AC3E}">
        <p14:creationId xmlns:p14="http://schemas.microsoft.com/office/powerpoint/2010/main" val="258529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3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Empty speech bubbles">
            <a:extLst>
              <a:ext uri="{FF2B5EF4-FFF2-40B4-BE49-F238E27FC236}">
                <a16:creationId xmlns:a16="http://schemas.microsoft.com/office/drawing/2014/main" id="{6F718C07-CB88-BF21-6217-C9AEE90ECC54}"/>
              </a:ext>
            </a:extLst>
          </p:cNvPr>
          <p:cNvPicPr>
            <a:picLocks noGrp="1" noChangeAspect="1"/>
          </p:cNvPicPr>
          <p:nvPr>
            <p:ph idx="1"/>
          </p:nvPr>
        </p:nvPicPr>
        <p:blipFill rotWithShape="1">
          <a:blip r:embed="rId2"/>
          <a:srcRect l="5884" r="-1" b="-1"/>
          <a:stretch/>
        </p:blipFill>
        <p:spPr>
          <a:xfrm>
            <a:off x="1" y="10"/>
            <a:ext cx="9669642" cy="6857990"/>
          </a:xfrm>
          <a:prstGeom prst="rect">
            <a:avLst/>
          </a:prstGeom>
        </p:spPr>
      </p:pic>
      <p:sp>
        <p:nvSpPr>
          <p:cNvPr id="66" name="Rectangle 65">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tx1"/>
              </a:gs>
              <a:gs pos="35000">
                <a:schemeClr val="tx1">
                  <a:alpha val="77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DD59DED-C675-FBC8-E7B1-CDF0CACEA57D}"/>
              </a:ext>
            </a:extLst>
          </p:cNvPr>
          <p:cNvSpPr>
            <a:spLocks noGrp="1"/>
          </p:cNvSpPr>
          <p:nvPr>
            <p:ph type="title"/>
          </p:nvPr>
        </p:nvSpPr>
        <p:spPr>
          <a:xfrm>
            <a:off x="7935402" y="743447"/>
            <a:ext cx="3445765" cy="3692028"/>
          </a:xfrm>
          <a:noFill/>
        </p:spPr>
        <p:txBody>
          <a:bodyPr vert="horz" lIns="91440" tIns="45720" rIns="91440" bIns="45720" rtlCol="0" anchor="b">
            <a:normAutofit/>
          </a:bodyPr>
          <a:lstStyle/>
          <a:p>
            <a:pPr algn="l" defTabSz="914400">
              <a:lnSpc>
                <a:spcPct val="90000"/>
              </a:lnSpc>
            </a:pPr>
            <a:r>
              <a:rPr lang="en-US" sz="5200">
                <a:solidFill>
                  <a:schemeClr val="bg1"/>
                </a:solidFill>
              </a:rPr>
              <a:t>Engaging using  character strengths</a:t>
            </a:r>
          </a:p>
        </p:txBody>
      </p:sp>
    </p:spTree>
    <p:extLst>
      <p:ext uri="{BB962C8B-B14F-4D97-AF65-F5344CB8AC3E}">
        <p14:creationId xmlns:p14="http://schemas.microsoft.com/office/powerpoint/2010/main" val="2755087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asketball dropping into a basketball hoop">
            <a:extLst>
              <a:ext uri="{FF2B5EF4-FFF2-40B4-BE49-F238E27FC236}">
                <a16:creationId xmlns:a16="http://schemas.microsoft.com/office/drawing/2014/main" id="{CCF71A78-3CCE-5D70-1370-0A4845786A04}"/>
              </a:ext>
            </a:extLst>
          </p:cNvPr>
          <p:cNvPicPr>
            <a:picLocks noChangeAspect="1"/>
          </p:cNvPicPr>
          <p:nvPr/>
        </p:nvPicPr>
        <p:blipFill rotWithShape="1">
          <a:blip r:embed="rId2"/>
          <a:srcRect l="15628" r="-1" b="-1"/>
          <a:stretch/>
        </p:blipFill>
        <p:spPr>
          <a:xfrm>
            <a:off x="20" y="10"/>
            <a:ext cx="8668492" cy="6857990"/>
          </a:xfrm>
          <a:prstGeom prst="rect">
            <a:avLst/>
          </a:prstGeom>
        </p:spPr>
      </p:pic>
      <p:sp>
        <p:nvSpPr>
          <p:cNvPr id="11" name="Rectangle 10">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0383984-CB08-7237-876F-DD1C061D1FF4}"/>
              </a:ext>
            </a:extLst>
          </p:cNvPr>
          <p:cNvSpPr>
            <a:spLocks noGrp="1"/>
          </p:cNvSpPr>
          <p:nvPr>
            <p:ph type="title"/>
          </p:nvPr>
        </p:nvSpPr>
        <p:spPr>
          <a:xfrm>
            <a:off x="7848600" y="1122363"/>
            <a:ext cx="4023360" cy="3204134"/>
          </a:xfrm>
        </p:spPr>
        <p:txBody>
          <a:bodyPr vert="horz" lIns="91440" tIns="45720" rIns="91440" bIns="45720" rtlCol="0" anchor="b">
            <a:normAutofit/>
          </a:bodyPr>
          <a:lstStyle/>
          <a:p>
            <a:r>
              <a:rPr lang="en-US" sz="4800" b="1" dirty="0"/>
              <a:t>Play to what is strong not what is wrong</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962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75949-1D0C-199C-B531-5AC7AD5F0ECF}"/>
              </a:ext>
            </a:extLst>
          </p:cNvPr>
          <p:cNvSpPr>
            <a:spLocks noGrp="1"/>
          </p:cNvSpPr>
          <p:nvPr>
            <p:ph type="title"/>
          </p:nvPr>
        </p:nvSpPr>
        <p:spPr/>
        <p:txBody>
          <a:bodyPr/>
          <a:lstStyle/>
          <a:p>
            <a:r>
              <a:rPr lang="en-ZA" dirty="0"/>
              <a:t>Little things make a big difference</a:t>
            </a:r>
            <a:endParaRPr lang="en-US" dirty="0"/>
          </a:p>
        </p:txBody>
      </p:sp>
      <p:sp>
        <p:nvSpPr>
          <p:cNvPr id="3" name="Content Placeholder 2">
            <a:extLst>
              <a:ext uri="{FF2B5EF4-FFF2-40B4-BE49-F238E27FC236}">
                <a16:creationId xmlns:a16="http://schemas.microsoft.com/office/drawing/2014/main" id="{32C7442B-2ED4-5F85-D676-DD1F10DE2906}"/>
              </a:ext>
            </a:extLst>
          </p:cNvPr>
          <p:cNvSpPr>
            <a:spLocks noGrp="1"/>
          </p:cNvSpPr>
          <p:nvPr>
            <p:ph idx="1"/>
          </p:nvPr>
        </p:nvSpPr>
        <p:spPr/>
        <p:txBody>
          <a:bodyPr/>
          <a:lstStyle/>
          <a:p>
            <a:pPr marL="0" marR="0" indent="0">
              <a:lnSpc>
                <a:spcPct val="107000"/>
              </a:lnSpc>
              <a:spcBef>
                <a:spcPts val="0"/>
              </a:spcBef>
              <a:spcAft>
                <a:spcPts val="800"/>
              </a:spcAft>
              <a:buNone/>
            </a:pPr>
            <a:r>
              <a:rPr lang="en-US" dirty="0"/>
              <a:t>In the world of Positive Psychology, we know that even the </a:t>
            </a:r>
            <a:r>
              <a:rPr lang="en-US" b="1" dirty="0"/>
              <a:t>smallest things that can make the biggest difference </a:t>
            </a:r>
            <a:r>
              <a:rPr lang="en-US" dirty="0"/>
              <a:t>– that the mindful investment of a tiny positive gesture today can pay huge dividends on the strength and resilience of a relationship in the future and in turn on our own and others’ capacity to flourish. </a:t>
            </a:r>
          </a:p>
          <a:p>
            <a:pPr marL="0" marR="0" indent="0">
              <a:lnSpc>
                <a:spcPct val="107000"/>
              </a:lnSpc>
              <a:spcBef>
                <a:spcPts val="0"/>
              </a:spcBef>
              <a:spcAft>
                <a:spcPts val="800"/>
              </a:spcAft>
              <a:buNone/>
            </a:pPr>
            <a:r>
              <a:rPr lang="en-US" dirty="0"/>
              <a:t>							                    - Clive Leach </a:t>
            </a:r>
          </a:p>
        </p:txBody>
      </p:sp>
    </p:spTree>
    <p:extLst>
      <p:ext uri="{BB962C8B-B14F-4D97-AF65-F5344CB8AC3E}">
        <p14:creationId xmlns:p14="http://schemas.microsoft.com/office/powerpoint/2010/main" val="775257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Arc 21">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9590B06-589B-E026-8E5D-982478780991}"/>
              </a:ext>
            </a:extLst>
          </p:cNvPr>
          <p:cNvSpPr>
            <a:spLocks noGrp="1"/>
          </p:cNvSpPr>
          <p:nvPr>
            <p:ph type="title"/>
          </p:nvPr>
        </p:nvSpPr>
        <p:spPr>
          <a:xfrm>
            <a:off x="5894962" y="479493"/>
            <a:ext cx="5458838" cy="1325563"/>
          </a:xfrm>
        </p:spPr>
        <p:txBody>
          <a:bodyPr>
            <a:normAutofit/>
          </a:bodyPr>
          <a:lstStyle/>
          <a:p>
            <a:r>
              <a:rPr lang="en-ZA" dirty="0"/>
              <a:t>Putting it all together</a:t>
            </a:r>
            <a:endParaRPr lang="en-US" dirty="0"/>
          </a:p>
        </p:txBody>
      </p:sp>
      <p:sp>
        <p:nvSpPr>
          <p:cNvPr id="20" name="Freeform: Shape 19">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Puzzle pieces">
            <a:extLst>
              <a:ext uri="{FF2B5EF4-FFF2-40B4-BE49-F238E27FC236}">
                <a16:creationId xmlns:a16="http://schemas.microsoft.com/office/drawing/2014/main" id="{E7EC88C3-7A81-66AE-CEA8-F5BC1909E213}"/>
              </a:ext>
            </a:extLst>
          </p:cNvPr>
          <p:cNvPicPr>
            <a:picLocks noChangeAspect="1"/>
          </p:cNvPicPr>
          <p:nvPr/>
        </p:nvPicPr>
        <p:blipFill rotWithShape="1">
          <a:blip r:embed="rId3"/>
          <a:srcRect l="20458" r="12841"/>
          <a:stretch/>
        </p:blipFill>
        <p:spPr>
          <a:xfrm>
            <a:off x="703182" y="962636"/>
            <a:ext cx="4777381" cy="4762984"/>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E0291E80-9C69-5A41-8FB7-682EA18AD246}"/>
              </a:ext>
            </a:extLst>
          </p:cNvPr>
          <p:cNvSpPr>
            <a:spLocks noGrp="1"/>
          </p:cNvSpPr>
          <p:nvPr>
            <p:ph idx="1"/>
          </p:nvPr>
        </p:nvSpPr>
        <p:spPr>
          <a:xfrm>
            <a:off x="5894962" y="1984443"/>
            <a:ext cx="5458838" cy="4192520"/>
          </a:xfrm>
        </p:spPr>
        <p:txBody>
          <a:bodyPr>
            <a:normAutofit/>
          </a:bodyPr>
          <a:lstStyle/>
          <a:p>
            <a:r>
              <a:rPr lang="en-ZA" dirty="0"/>
              <a:t>Wellbeing interventions are most effective when using a  </a:t>
            </a:r>
            <a:r>
              <a:rPr lang="en-ZA" b="1" dirty="0"/>
              <a:t>whole-school approach</a:t>
            </a:r>
          </a:p>
          <a:p>
            <a:r>
              <a:rPr lang="en-ZA" b="1" dirty="0"/>
              <a:t>Philosophy</a:t>
            </a:r>
            <a:r>
              <a:rPr lang="en-ZA" dirty="0"/>
              <a:t> needs to be infused</a:t>
            </a:r>
          </a:p>
          <a:p>
            <a:r>
              <a:rPr lang="en-ZA" dirty="0"/>
              <a:t>Support staff to the principal </a:t>
            </a:r>
          </a:p>
          <a:p>
            <a:r>
              <a:rPr lang="en-ZA" b="1" dirty="0"/>
              <a:t>Intentional and strategic</a:t>
            </a:r>
          </a:p>
          <a:p>
            <a:r>
              <a:rPr lang="en-ZA" dirty="0"/>
              <a:t>Not a one-size-fits all</a:t>
            </a:r>
            <a:endParaRPr lang="en-US" dirty="0"/>
          </a:p>
        </p:txBody>
      </p:sp>
    </p:spTree>
    <p:extLst>
      <p:ext uri="{BB962C8B-B14F-4D97-AF65-F5344CB8AC3E}">
        <p14:creationId xmlns:p14="http://schemas.microsoft.com/office/powerpoint/2010/main" val="354939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C1A401-77B3-DBF8-AD21-719A428A4E65}"/>
              </a:ext>
            </a:extLst>
          </p:cNvPr>
          <p:cNvSpPr>
            <a:spLocks noGrp="1"/>
          </p:cNvSpPr>
          <p:nvPr>
            <p:ph type="title"/>
          </p:nvPr>
        </p:nvSpPr>
        <p:spPr>
          <a:xfrm>
            <a:off x="4654296" y="329184"/>
            <a:ext cx="6894576" cy="1783080"/>
          </a:xfrm>
        </p:spPr>
        <p:txBody>
          <a:bodyPr anchor="b">
            <a:normAutofit/>
          </a:bodyPr>
          <a:lstStyle/>
          <a:p>
            <a:endParaRPr lang="en-US" sz="5400"/>
          </a:p>
        </p:txBody>
      </p:sp>
      <p:pic>
        <p:nvPicPr>
          <p:cNvPr id="5" name="Picture 4" descr="Hand holding bluury light">
            <a:extLst>
              <a:ext uri="{FF2B5EF4-FFF2-40B4-BE49-F238E27FC236}">
                <a16:creationId xmlns:a16="http://schemas.microsoft.com/office/drawing/2014/main" id="{7712097B-521A-347A-6731-1F2A49EDBFA1}"/>
              </a:ext>
            </a:extLst>
          </p:cNvPr>
          <p:cNvPicPr>
            <a:picLocks noChangeAspect="1"/>
          </p:cNvPicPr>
          <p:nvPr/>
        </p:nvPicPr>
        <p:blipFill rotWithShape="1">
          <a:blip r:embed="rId2"/>
          <a:srcRect l="34161" r="26394" b="-2"/>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11"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C1E6A91-85E1-DD2C-6868-CA431BD69026}"/>
              </a:ext>
            </a:extLst>
          </p:cNvPr>
          <p:cNvSpPr>
            <a:spLocks noGrp="1"/>
          </p:cNvSpPr>
          <p:nvPr>
            <p:ph idx="1"/>
          </p:nvPr>
        </p:nvSpPr>
        <p:spPr>
          <a:xfrm>
            <a:off x="4654296" y="2706624"/>
            <a:ext cx="6894576" cy="3483864"/>
          </a:xfrm>
        </p:spPr>
        <p:txBody>
          <a:bodyPr>
            <a:normAutofit/>
          </a:bodyPr>
          <a:lstStyle/>
          <a:p>
            <a:pPr marL="0" indent="0">
              <a:buNone/>
            </a:pPr>
            <a:r>
              <a:rPr lang="en-ZA" sz="2200" dirty="0"/>
              <a:t>So for tonight we pray for </a:t>
            </a:r>
          </a:p>
          <a:p>
            <a:pPr marL="0" indent="0">
              <a:buNone/>
            </a:pPr>
            <a:r>
              <a:rPr lang="en-ZA" sz="2200" dirty="0"/>
              <a:t>What we know can be</a:t>
            </a:r>
          </a:p>
          <a:p>
            <a:pPr marL="0" indent="0">
              <a:buNone/>
            </a:pPr>
            <a:r>
              <a:rPr lang="en-ZA" sz="2200" dirty="0"/>
              <a:t>And on this day we hope for</a:t>
            </a:r>
          </a:p>
          <a:p>
            <a:pPr marL="0" indent="0">
              <a:buNone/>
            </a:pPr>
            <a:r>
              <a:rPr lang="en-ZA" sz="2200" dirty="0"/>
              <a:t>What we still can't see</a:t>
            </a:r>
          </a:p>
          <a:p>
            <a:pPr marL="0" indent="0">
              <a:buNone/>
            </a:pPr>
            <a:r>
              <a:rPr lang="en-ZA" sz="2200" dirty="0"/>
              <a:t>It's up to us to be the change</a:t>
            </a:r>
          </a:p>
          <a:p>
            <a:pPr marL="0" indent="0">
              <a:buNone/>
            </a:pPr>
            <a:r>
              <a:rPr lang="en-ZA" sz="2200" dirty="0"/>
              <a:t>And even though we all can still do more</a:t>
            </a:r>
          </a:p>
          <a:p>
            <a:pPr marL="0" indent="0">
              <a:buNone/>
            </a:pPr>
            <a:r>
              <a:rPr lang="en-ZA" sz="2200" dirty="0"/>
              <a:t>There's so much to be thankful for</a:t>
            </a:r>
          </a:p>
          <a:p>
            <a:pPr marL="0" indent="0">
              <a:buNone/>
            </a:pPr>
            <a:endParaRPr lang="en-US" sz="2200" dirty="0"/>
          </a:p>
        </p:txBody>
      </p:sp>
    </p:spTree>
    <p:extLst>
      <p:ext uri="{BB962C8B-B14F-4D97-AF65-F5344CB8AC3E}">
        <p14:creationId xmlns:p14="http://schemas.microsoft.com/office/powerpoint/2010/main" val="1590841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34EEB-23CC-FEE6-C5C1-D561583064F7}"/>
              </a:ext>
            </a:extLst>
          </p:cNvPr>
          <p:cNvSpPr>
            <a:spLocks noGrp="1"/>
          </p:cNvSpPr>
          <p:nvPr>
            <p:ph type="title"/>
          </p:nvPr>
        </p:nvSpPr>
        <p:spPr>
          <a:xfrm>
            <a:off x="1143000" y="990599"/>
            <a:ext cx="9906000" cy="685800"/>
          </a:xfrm>
        </p:spPr>
        <p:txBody>
          <a:bodyPr anchor="t">
            <a:normAutofit/>
          </a:bodyPr>
          <a:lstStyle/>
          <a:p>
            <a:r>
              <a:rPr lang="en-ZA" sz="4000" b="1" dirty="0"/>
              <a:t>Positive Education / Wellbeing Education </a:t>
            </a:r>
            <a:endParaRPr lang="en-US" sz="4000" b="1" dirty="0"/>
          </a:p>
        </p:txBody>
      </p:sp>
      <p:graphicFrame>
        <p:nvGraphicFramePr>
          <p:cNvPr id="5" name="Content Placeholder 2">
            <a:extLst>
              <a:ext uri="{FF2B5EF4-FFF2-40B4-BE49-F238E27FC236}">
                <a16:creationId xmlns:a16="http://schemas.microsoft.com/office/drawing/2014/main" id="{277710BA-B553-D6A6-E83E-A4B80CEA78B3}"/>
              </a:ext>
            </a:extLst>
          </p:cNvPr>
          <p:cNvGraphicFramePr>
            <a:graphicFrameLocks noGrp="1"/>
          </p:cNvGraphicFramePr>
          <p:nvPr>
            <p:ph idx="1"/>
          </p:nvPr>
        </p:nvGraphicFramePr>
        <p:xfrm>
          <a:off x="685800" y="2137228"/>
          <a:ext cx="10820400" cy="3733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38732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26328F7-3470-3877-F4A4-DD0E7BE9204A}"/>
              </a:ext>
            </a:extLst>
          </p:cNvPr>
          <p:cNvPicPr>
            <a:picLocks noChangeAspect="1"/>
          </p:cNvPicPr>
          <p:nvPr/>
        </p:nvPicPr>
        <p:blipFill rotWithShape="1">
          <a:blip r:embed="rId3">
            <a:alphaModFix amt="35000"/>
          </a:blip>
          <a:srcRect t="3998" b="14774"/>
          <a:stretch/>
        </p:blipFill>
        <p:spPr>
          <a:xfrm>
            <a:off x="20" y="10"/>
            <a:ext cx="12191980" cy="6857990"/>
          </a:xfrm>
          <a:prstGeom prst="rect">
            <a:avLst/>
          </a:prstGeom>
        </p:spPr>
      </p:pic>
      <p:sp>
        <p:nvSpPr>
          <p:cNvPr id="2" name="Title 1">
            <a:extLst>
              <a:ext uri="{FF2B5EF4-FFF2-40B4-BE49-F238E27FC236}">
                <a16:creationId xmlns:a16="http://schemas.microsoft.com/office/drawing/2014/main" id="{73934EEB-23CC-FEE6-C5C1-D561583064F7}"/>
              </a:ext>
            </a:extLst>
          </p:cNvPr>
          <p:cNvSpPr>
            <a:spLocks noGrp="1"/>
          </p:cNvSpPr>
          <p:nvPr>
            <p:ph type="title"/>
          </p:nvPr>
        </p:nvSpPr>
        <p:spPr>
          <a:xfrm>
            <a:off x="838200" y="365125"/>
            <a:ext cx="10515600" cy="1325563"/>
          </a:xfrm>
        </p:spPr>
        <p:txBody>
          <a:bodyPr>
            <a:normAutofit/>
          </a:bodyPr>
          <a:lstStyle/>
          <a:p>
            <a:r>
              <a:rPr lang="en-ZA" b="1">
                <a:solidFill>
                  <a:srgbClr val="FFFFFF"/>
                </a:solidFill>
              </a:rPr>
              <a:t>What Positive Education is not</a:t>
            </a:r>
            <a:endParaRPr lang="en-US" b="1">
              <a:solidFill>
                <a:srgbClr val="FFFFFF"/>
              </a:solidFill>
            </a:endParaRPr>
          </a:p>
        </p:txBody>
      </p:sp>
      <p:graphicFrame>
        <p:nvGraphicFramePr>
          <p:cNvPr id="5" name="Content Placeholder 2">
            <a:extLst>
              <a:ext uri="{FF2B5EF4-FFF2-40B4-BE49-F238E27FC236}">
                <a16:creationId xmlns:a16="http://schemas.microsoft.com/office/drawing/2014/main" id="{FD6EEFC7-34C4-861C-DD75-377A0C1D11AB}"/>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976801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6CBA27D-27E0-F2EF-4D94-E09B27527C77}"/>
              </a:ext>
            </a:extLst>
          </p:cNvPr>
          <p:cNvSpPr>
            <a:spLocks noGrp="1"/>
          </p:cNvSpPr>
          <p:nvPr>
            <p:ph type="title"/>
          </p:nvPr>
        </p:nvSpPr>
        <p:spPr>
          <a:xfrm>
            <a:off x="838200" y="365125"/>
            <a:ext cx="5387502" cy="1325563"/>
          </a:xfrm>
        </p:spPr>
        <p:txBody>
          <a:bodyPr>
            <a:normAutofit/>
          </a:bodyPr>
          <a:lstStyle/>
          <a:p>
            <a:r>
              <a:rPr lang="en-ZA" dirty="0"/>
              <a:t>In summary …</a:t>
            </a:r>
            <a:endParaRPr lang="en-US" dirty="0"/>
          </a:p>
        </p:txBody>
      </p:sp>
      <p:sp>
        <p:nvSpPr>
          <p:cNvPr id="3" name="Content Placeholder 2">
            <a:extLst>
              <a:ext uri="{FF2B5EF4-FFF2-40B4-BE49-F238E27FC236}">
                <a16:creationId xmlns:a16="http://schemas.microsoft.com/office/drawing/2014/main" id="{754DB257-0107-56DC-EE90-90A8AC7825B8}"/>
              </a:ext>
            </a:extLst>
          </p:cNvPr>
          <p:cNvSpPr>
            <a:spLocks noGrp="1"/>
          </p:cNvSpPr>
          <p:nvPr>
            <p:ph idx="1"/>
          </p:nvPr>
        </p:nvSpPr>
        <p:spPr>
          <a:xfrm>
            <a:off x="838200" y="1825625"/>
            <a:ext cx="5387502" cy="4351338"/>
          </a:xfrm>
        </p:spPr>
        <p:txBody>
          <a:bodyPr>
            <a:normAutofit lnSpcReduction="10000"/>
          </a:bodyPr>
          <a:lstStyle/>
          <a:p>
            <a:pPr marL="0" indent="0">
              <a:buNone/>
            </a:pPr>
            <a:r>
              <a:rPr lang="en-US" sz="3600" spc="10" dirty="0">
                <a:latin typeface="Calibri" panose="020F0502020204030204" pitchFamily="34" charset="0"/>
                <a:ea typeface="Times New Roman" panose="02020603050405020304" pitchFamily="18" charset="0"/>
              </a:rPr>
              <a:t>It brings</a:t>
            </a:r>
            <a:r>
              <a:rPr lang="en-US" sz="3600" spc="10" dirty="0">
                <a:effectLst/>
                <a:latin typeface="Calibri" panose="020F0502020204030204" pitchFamily="34" charset="0"/>
                <a:ea typeface="Times New Roman" panose="02020603050405020304" pitchFamily="18" charset="0"/>
              </a:rPr>
              <a:t> together the </a:t>
            </a:r>
            <a:r>
              <a:rPr lang="en-US" sz="3600" b="1" spc="10" dirty="0">
                <a:effectLst/>
                <a:latin typeface="Calibri" panose="020F0502020204030204" pitchFamily="34" charset="0"/>
                <a:ea typeface="Times New Roman" panose="02020603050405020304" pitchFamily="18" charset="0"/>
              </a:rPr>
              <a:t>science of positive psychology </a:t>
            </a:r>
            <a:r>
              <a:rPr lang="en-US" sz="3600" spc="10" dirty="0">
                <a:effectLst/>
                <a:latin typeface="Calibri" panose="020F0502020204030204" pitchFamily="34" charset="0"/>
                <a:ea typeface="Times New Roman" panose="02020603050405020304" pitchFamily="18" charset="0"/>
              </a:rPr>
              <a:t>with </a:t>
            </a:r>
            <a:r>
              <a:rPr lang="en-US" sz="3600" b="1" spc="10" dirty="0">
                <a:effectLst/>
                <a:latin typeface="Calibri" panose="020F0502020204030204" pitchFamily="34" charset="0"/>
                <a:ea typeface="Times New Roman" panose="02020603050405020304" pitchFamily="18" charset="0"/>
              </a:rPr>
              <a:t>best practice teaching </a:t>
            </a:r>
            <a:r>
              <a:rPr lang="en-US" sz="3600" spc="10" dirty="0">
                <a:effectLst/>
                <a:latin typeface="Calibri" panose="020F0502020204030204" pitchFamily="34" charset="0"/>
                <a:ea typeface="Times New Roman" panose="02020603050405020304" pitchFamily="18" charset="0"/>
              </a:rPr>
              <a:t>to encourage and support schools and individuals within their communities to </a:t>
            </a:r>
            <a:r>
              <a:rPr lang="en-US" sz="3600" spc="10" dirty="0" err="1">
                <a:effectLst/>
                <a:latin typeface="Calibri" panose="020F0502020204030204" pitchFamily="34" charset="0"/>
                <a:ea typeface="Times New Roman" panose="02020603050405020304" pitchFamily="18" charset="0"/>
              </a:rPr>
              <a:t>to</a:t>
            </a:r>
            <a:r>
              <a:rPr lang="en-US" sz="3600" spc="10" dirty="0">
                <a:effectLst/>
                <a:latin typeface="Calibri" panose="020F0502020204030204" pitchFamily="34" charset="0"/>
                <a:ea typeface="Times New Roman" panose="02020603050405020304" pitchFamily="18" charset="0"/>
              </a:rPr>
              <a:t> </a:t>
            </a:r>
            <a:r>
              <a:rPr lang="en-US" sz="3600" b="1" spc="10" dirty="0">
                <a:effectLst/>
                <a:latin typeface="Calibri" panose="020F0502020204030204" pitchFamily="34" charset="0"/>
                <a:ea typeface="Times New Roman" panose="02020603050405020304" pitchFamily="18" charset="0"/>
              </a:rPr>
              <a:t>flourish</a:t>
            </a:r>
            <a:r>
              <a:rPr kumimoji="0" lang="en-US" sz="3600" b="1" i="0" u="none" strike="noStrike" kern="1200" cap="none" spc="1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 .</a:t>
            </a:r>
          </a:p>
          <a:p>
            <a:pPr marL="0" indent="0">
              <a:buNone/>
            </a:pPr>
            <a:r>
              <a:rPr kumimoji="0" lang="en-US" sz="2400" b="1" i="0" u="none" strike="noStrike" kern="1200" cap="none" spc="10" normalizeH="0" baseline="0" noProof="0" dirty="0">
                <a:ln>
                  <a:noFill/>
                </a:ln>
                <a:effectLst/>
                <a:uLnTx/>
                <a:uFillTx/>
                <a:latin typeface="Calibri" panose="020F0502020204030204" pitchFamily="34" charset="0"/>
                <a:ea typeface="Times New Roman" panose="02020603050405020304" pitchFamily="18" charset="0"/>
                <a:cs typeface="+mn-cs"/>
              </a:rPr>
              <a:t>            (</a:t>
            </a:r>
            <a:r>
              <a:rPr kumimoji="0" lang="en-US" sz="2400" b="1" i="0" u="none" strike="noStrike" kern="1200" cap="none" spc="10" normalizeH="0" baseline="0" noProof="0" dirty="0" err="1">
                <a:ln>
                  <a:noFill/>
                </a:ln>
                <a:effectLst/>
                <a:uLnTx/>
                <a:uFillTx/>
                <a:latin typeface="Calibri" panose="020F0502020204030204" pitchFamily="34" charset="0"/>
                <a:ea typeface="Times New Roman" panose="02020603050405020304" pitchFamily="18" charset="0"/>
                <a:cs typeface="+mn-cs"/>
              </a:rPr>
              <a:t>Jacolyn</a:t>
            </a:r>
            <a:r>
              <a:rPr kumimoji="0" lang="en-US" sz="2400" b="1" i="0" u="none" strike="noStrike" kern="1200" cap="none" spc="10" normalizeH="0" baseline="0" noProof="0" dirty="0">
                <a:ln>
                  <a:noFill/>
                </a:ln>
                <a:effectLst/>
                <a:uLnTx/>
                <a:uFillTx/>
                <a:latin typeface="Calibri" panose="020F0502020204030204" pitchFamily="34" charset="0"/>
                <a:ea typeface="Times New Roman" panose="02020603050405020304" pitchFamily="18" charset="0"/>
                <a:cs typeface="+mn-cs"/>
              </a:rPr>
              <a:t> Norrish et al, 2013)</a:t>
            </a:r>
            <a:endParaRPr lang="en-US" sz="4800" dirty="0"/>
          </a:p>
        </p:txBody>
      </p:sp>
      <p:pic>
        <p:nvPicPr>
          <p:cNvPr id="5" name="Picture 4" descr="Huge old green tree with visible spread roots">
            <a:extLst>
              <a:ext uri="{FF2B5EF4-FFF2-40B4-BE49-F238E27FC236}">
                <a16:creationId xmlns:a16="http://schemas.microsoft.com/office/drawing/2014/main" id="{D92A7913-9859-AB29-7BFE-B021510E105E}"/>
              </a:ext>
            </a:extLst>
          </p:cNvPr>
          <p:cNvPicPr>
            <a:picLocks noChangeAspect="1"/>
          </p:cNvPicPr>
          <p:nvPr/>
        </p:nvPicPr>
        <p:blipFill rotWithShape="1">
          <a:blip r:embed="rId3">
            <a:extLst>
              <a:ext uri="{28A0092B-C50C-407E-A947-70E740481C1C}">
                <a14:useLocalDpi xmlns:a14="http://schemas.microsoft.com/office/drawing/2010/main" val="0"/>
              </a:ext>
            </a:extLst>
          </a:blip>
          <a:srcRect l="13119" r="12522" b="-1"/>
          <a:stretch/>
        </p:blipFill>
        <p:spPr>
          <a:xfrm>
            <a:off x="5637062" y="125896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12"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0481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8A7BA06D-B3FF-4E91-8639-B4569AE3A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Arc 22">
            <a:extLst>
              <a:ext uri="{FF2B5EF4-FFF2-40B4-BE49-F238E27FC236}">
                <a16:creationId xmlns:a16="http://schemas.microsoft.com/office/drawing/2014/main" id="{2B30C86D-5A07-48BC-9C9D-6F9A2DB1E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useBgFill="1">
        <p:nvSpPr>
          <p:cNvPr id="25" name="Rectangle 2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5" name="Content Placeholder 4" descr="A sunset over a body of water&#10;&#10;Description automatically generated with medium confidence">
            <a:extLst>
              <a:ext uri="{FF2B5EF4-FFF2-40B4-BE49-F238E27FC236}">
                <a16:creationId xmlns:a16="http://schemas.microsoft.com/office/drawing/2014/main" id="{40612575-8415-6862-B5A0-3605B471F611}"/>
              </a:ext>
            </a:extLst>
          </p:cNvPr>
          <p:cNvPicPr>
            <a:picLocks noGrp="1" noChangeAspect="1"/>
          </p:cNvPicPr>
          <p:nvPr>
            <p:ph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5730"/>
          <a:stretch/>
        </p:blipFill>
        <p:spPr>
          <a:xfrm>
            <a:off x="44069" y="-1"/>
            <a:ext cx="12191980" cy="6857990"/>
          </a:xfrm>
          <a:prstGeom prst="rect">
            <a:avLst/>
          </a:prstGeom>
        </p:spPr>
      </p:pic>
      <p:sp>
        <p:nvSpPr>
          <p:cNvPr id="27" name="Rectangle 26">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AE1B05A9-16ED-F00B-DD15-1638029C73AD}"/>
              </a:ext>
            </a:extLst>
          </p:cNvPr>
          <p:cNvSpPr>
            <a:spLocks noGrp="1"/>
          </p:cNvSpPr>
          <p:nvPr>
            <p:ph type="title"/>
          </p:nvPr>
        </p:nvSpPr>
        <p:spPr>
          <a:xfrm>
            <a:off x="477980" y="637953"/>
            <a:ext cx="11324159" cy="3695507"/>
          </a:xfrm>
        </p:spPr>
        <p:txBody>
          <a:bodyPr vert="horz" lIns="91440" tIns="45720" rIns="91440" bIns="45720" rtlCol="0" anchor="b">
            <a:noAutofit/>
          </a:bodyPr>
          <a:lstStyle/>
          <a:p>
            <a:r>
              <a:rPr lang="en-ZA" kern="1200" dirty="0">
                <a:solidFill>
                  <a:schemeClr val="tx1"/>
                </a:solidFill>
                <a:latin typeface="Agency FB" panose="020B0503020202020204" pitchFamily="34" charset="0"/>
              </a:rPr>
              <a:t>One looks back with appreciation to the brilliant teachers, but with gratitude to those who touched our human feelings. </a:t>
            </a:r>
            <a:br>
              <a:rPr lang="en-ZA" kern="1200" dirty="0">
                <a:solidFill>
                  <a:schemeClr val="tx1"/>
                </a:solidFill>
                <a:latin typeface="Agency FB" panose="020B0503020202020204" pitchFamily="34" charset="0"/>
              </a:rPr>
            </a:br>
            <a:br>
              <a:rPr lang="en-ZA" kern="1200" dirty="0">
                <a:solidFill>
                  <a:schemeClr val="tx1"/>
                </a:solidFill>
                <a:latin typeface="Agency FB" panose="020B0503020202020204" pitchFamily="34" charset="0"/>
              </a:rPr>
            </a:br>
            <a:r>
              <a:rPr lang="en-ZA" kern="1200" dirty="0">
                <a:solidFill>
                  <a:schemeClr val="tx1"/>
                </a:solidFill>
                <a:latin typeface="Agency FB" panose="020B0503020202020204" pitchFamily="34" charset="0"/>
              </a:rPr>
              <a:t>The curriculum is so much necessary raw material, but </a:t>
            </a:r>
            <a:r>
              <a:rPr lang="en-ZA" b="1" kern="1200" dirty="0">
                <a:solidFill>
                  <a:schemeClr val="tx1"/>
                </a:solidFill>
                <a:latin typeface="Agency FB" panose="020B0503020202020204" pitchFamily="34" charset="0"/>
              </a:rPr>
              <a:t>warmth </a:t>
            </a:r>
            <a:r>
              <a:rPr lang="en-ZA" kern="1200" dirty="0">
                <a:solidFill>
                  <a:schemeClr val="tx1"/>
                </a:solidFill>
                <a:latin typeface="Agency FB" panose="020B0503020202020204" pitchFamily="34" charset="0"/>
              </a:rPr>
              <a:t>is the vital element for the growing plant and for the soul of the child. </a:t>
            </a:r>
            <a:br>
              <a:rPr lang="en-ZA" kern="1200" dirty="0">
                <a:solidFill>
                  <a:schemeClr val="tx1"/>
                </a:solidFill>
                <a:latin typeface="Agency FB" panose="020B0503020202020204" pitchFamily="34" charset="0"/>
              </a:rPr>
            </a:br>
            <a:r>
              <a:rPr lang="en-ZA" kern="1200" dirty="0">
                <a:solidFill>
                  <a:schemeClr val="tx1"/>
                </a:solidFill>
                <a:latin typeface="Agency FB" panose="020B0503020202020204" pitchFamily="34" charset="0"/>
              </a:rPr>
              <a:t>					                                           - Carl Jung</a:t>
            </a:r>
            <a:endParaRPr lang="en-US" kern="1200" dirty="0">
              <a:solidFill>
                <a:schemeClr val="tx1"/>
              </a:solidFill>
              <a:latin typeface="Agency FB" panose="020B0503020202020204" pitchFamily="34" charset="0"/>
            </a:endParaRPr>
          </a:p>
        </p:txBody>
      </p:sp>
    </p:spTree>
    <p:extLst>
      <p:ext uri="{BB962C8B-B14F-4D97-AF65-F5344CB8AC3E}">
        <p14:creationId xmlns:p14="http://schemas.microsoft.com/office/powerpoint/2010/main" val="39746046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8A7BA06D-B3FF-4E91-8639-B4569AE3A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Arc 22">
            <a:extLst>
              <a:ext uri="{FF2B5EF4-FFF2-40B4-BE49-F238E27FC236}">
                <a16:creationId xmlns:a16="http://schemas.microsoft.com/office/drawing/2014/main" id="{2B30C86D-5A07-48BC-9C9D-6F9A2DB1E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useBgFill="1">
        <p:nvSpPr>
          <p:cNvPr id="25" name="Rectangle 2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5" name="Content Placeholder 4" descr="A sunset over a body of water&#10;&#10;Description automatically generated with medium confidence">
            <a:extLst>
              <a:ext uri="{FF2B5EF4-FFF2-40B4-BE49-F238E27FC236}">
                <a16:creationId xmlns:a16="http://schemas.microsoft.com/office/drawing/2014/main" id="{40612575-8415-6862-B5A0-3605B471F611}"/>
              </a:ext>
            </a:extLst>
          </p:cNvPr>
          <p:cNvPicPr>
            <a:picLocks noGrp="1" noChangeAspect="1"/>
          </p:cNvPicPr>
          <p:nvPr>
            <p:ph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5730"/>
          <a:stretch/>
        </p:blipFill>
        <p:spPr>
          <a:xfrm>
            <a:off x="20" y="10"/>
            <a:ext cx="12191980" cy="6857990"/>
          </a:xfrm>
          <a:prstGeom prst="rect">
            <a:avLst/>
          </a:prstGeom>
        </p:spPr>
      </p:pic>
      <p:sp>
        <p:nvSpPr>
          <p:cNvPr id="27" name="Rectangle 26">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AE1B05A9-16ED-F00B-DD15-1638029C73AD}"/>
              </a:ext>
            </a:extLst>
          </p:cNvPr>
          <p:cNvSpPr>
            <a:spLocks noGrp="1"/>
          </p:cNvSpPr>
          <p:nvPr>
            <p:ph type="title"/>
          </p:nvPr>
        </p:nvSpPr>
        <p:spPr>
          <a:xfrm>
            <a:off x="477980" y="637954"/>
            <a:ext cx="11324159" cy="2945218"/>
          </a:xfrm>
        </p:spPr>
        <p:txBody>
          <a:bodyPr vert="horz" lIns="91440" tIns="45720" rIns="91440" bIns="45720" rtlCol="0" anchor="b">
            <a:noAutofit/>
          </a:bodyPr>
          <a:lstStyle/>
          <a:p>
            <a:r>
              <a:rPr lang="en-US" sz="4800" kern="1200" dirty="0">
                <a:solidFill>
                  <a:schemeClr val="tx1"/>
                </a:solidFill>
                <a:latin typeface="Agency FB" panose="020B0503020202020204" pitchFamily="34" charset="0"/>
              </a:rPr>
              <a:t>Good teachers we remember</a:t>
            </a:r>
            <a:br>
              <a:rPr lang="en-US" sz="4800" kern="1200" dirty="0">
                <a:solidFill>
                  <a:schemeClr val="tx1"/>
                </a:solidFill>
                <a:latin typeface="Agency FB" panose="020B0503020202020204" pitchFamily="34" charset="0"/>
              </a:rPr>
            </a:br>
            <a:r>
              <a:rPr lang="en-US" sz="4800" kern="1200" dirty="0">
                <a:solidFill>
                  <a:schemeClr val="tx1"/>
                </a:solidFill>
                <a:latin typeface="Agency FB" panose="020B0503020202020204" pitchFamily="34" charset="0"/>
              </a:rPr>
              <a:t>Those who touch our humanity, we’ll never forget.</a:t>
            </a:r>
            <a:br>
              <a:rPr lang="en-US" sz="4800" kern="1200" dirty="0">
                <a:solidFill>
                  <a:schemeClr val="tx1"/>
                </a:solidFill>
                <a:latin typeface="Agency FB" panose="020B0503020202020204" pitchFamily="34" charset="0"/>
              </a:rPr>
            </a:br>
            <a:br>
              <a:rPr lang="en-US" sz="4800" kern="1200" dirty="0">
                <a:solidFill>
                  <a:schemeClr val="tx1"/>
                </a:solidFill>
                <a:latin typeface="Agency FB" panose="020B0503020202020204" pitchFamily="34" charset="0"/>
              </a:rPr>
            </a:br>
            <a:r>
              <a:rPr lang="en-US" sz="4800" kern="1200" dirty="0">
                <a:solidFill>
                  <a:schemeClr val="tx1"/>
                </a:solidFill>
                <a:latin typeface="Agency FB" panose="020B0503020202020204" pitchFamily="34" charset="0"/>
              </a:rPr>
              <a:t>							       - Carl Jung</a:t>
            </a:r>
          </a:p>
        </p:txBody>
      </p:sp>
    </p:spTree>
    <p:extLst>
      <p:ext uri="{BB962C8B-B14F-4D97-AF65-F5344CB8AC3E}">
        <p14:creationId xmlns:p14="http://schemas.microsoft.com/office/powerpoint/2010/main" val="21209679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8A7BA06D-B3FF-4E91-8639-B4569AE3A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Arc 22">
            <a:extLst>
              <a:ext uri="{FF2B5EF4-FFF2-40B4-BE49-F238E27FC236}">
                <a16:creationId xmlns:a16="http://schemas.microsoft.com/office/drawing/2014/main" id="{2B30C86D-5A07-48BC-9C9D-6F9A2DB1E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useBgFill="1">
        <p:nvSpPr>
          <p:cNvPr id="25" name="Rectangle 2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5" name="Content Placeholder 4" descr="A sunset over a body of water&#10;&#10;Description automatically generated with medium confidence">
            <a:extLst>
              <a:ext uri="{FF2B5EF4-FFF2-40B4-BE49-F238E27FC236}">
                <a16:creationId xmlns:a16="http://schemas.microsoft.com/office/drawing/2014/main" id="{40612575-8415-6862-B5A0-3605B471F611}"/>
              </a:ext>
            </a:extLst>
          </p:cNvPr>
          <p:cNvPicPr>
            <a:picLocks noGrp="1" noChangeAspect="1"/>
          </p:cNvPicPr>
          <p:nvPr>
            <p:ph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5730"/>
          <a:stretch/>
        </p:blipFill>
        <p:spPr>
          <a:xfrm>
            <a:off x="20" y="10"/>
            <a:ext cx="12191980" cy="6857990"/>
          </a:xfrm>
          <a:prstGeom prst="rect">
            <a:avLst/>
          </a:prstGeom>
        </p:spPr>
      </p:pic>
      <p:sp>
        <p:nvSpPr>
          <p:cNvPr id="27" name="Rectangle 26">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AE1B05A9-16ED-F00B-DD15-1638029C73AD}"/>
              </a:ext>
            </a:extLst>
          </p:cNvPr>
          <p:cNvSpPr>
            <a:spLocks noGrp="1"/>
          </p:cNvSpPr>
          <p:nvPr>
            <p:ph type="title"/>
          </p:nvPr>
        </p:nvSpPr>
        <p:spPr>
          <a:xfrm>
            <a:off x="477980" y="637954"/>
            <a:ext cx="11324159" cy="2402958"/>
          </a:xfrm>
        </p:spPr>
        <p:txBody>
          <a:bodyPr vert="horz" lIns="91440" tIns="45720" rIns="91440" bIns="45720" rtlCol="0" anchor="b">
            <a:noAutofit/>
          </a:bodyPr>
          <a:lstStyle/>
          <a:p>
            <a:pPr algn="ctr"/>
            <a:r>
              <a:rPr lang="en-ZA" sz="4800" kern="1200" dirty="0">
                <a:solidFill>
                  <a:schemeClr val="tx1"/>
                </a:solidFill>
                <a:latin typeface="Agency FB" panose="020B0503020202020204" pitchFamily="34" charset="0"/>
              </a:rPr>
              <a:t>Thank you for listening and partici</a:t>
            </a:r>
            <a:r>
              <a:rPr lang="en-ZA" sz="4800" dirty="0">
                <a:latin typeface="Agency FB" panose="020B0503020202020204" pitchFamily="34" charset="0"/>
              </a:rPr>
              <a:t>pating</a:t>
            </a:r>
            <a:r>
              <a:rPr lang="en-ZA" sz="4800" kern="1200" dirty="0">
                <a:solidFill>
                  <a:schemeClr val="tx1"/>
                </a:solidFill>
                <a:latin typeface="Agency FB" panose="020B0503020202020204" pitchFamily="34" charset="0"/>
              </a:rPr>
              <a:t>!</a:t>
            </a:r>
            <a:br>
              <a:rPr lang="en-ZA" sz="4800" kern="1200" dirty="0">
                <a:solidFill>
                  <a:schemeClr val="tx1"/>
                </a:solidFill>
                <a:latin typeface="Agency FB" panose="020B0503020202020204" pitchFamily="34" charset="0"/>
              </a:rPr>
            </a:br>
            <a:br>
              <a:rPr lang="en-ZA" sz="4800" kern="1200" dirty="0">
                <a:solidFill>
                  <a:schemeClr val="tx1"/>
                </a:solidFill>
                <a:latin typeface="Agency FB" panose="020B0503020202020204" pitchFamily="34" charset="0"/>
              </a:rPr>
            </a:br>
            <a:r>
              <a:rPr lang="en-ZA" sz="4800" kern="1200" dirty="0">
                <a:solidFill>
                  <a:schemeClr val="tx1"/>
                </a:solidFill>
                <a:latin typeface="Agency FB" panose="020B0503020202020204" pitchFamily="34" charset="0"/>
              </a:rPr>
              <a:t>Enjoy the conference </a:t>
            </a:r>
            <a:r>
              <a:rPr lang="en-ZA" sz="4800" kern="1200" dirty="0">
                <a:solidFill>
                  <a:schemeClr val="tx1"/>
                </a:solidFill>
                <a:latin typeface="Agency FB" panose="020B0503020202020204" pitchFamily="34" charset="0"/>
                <a:sym typeface="Wingdings" panose="05000000000000000000" pitchFamily="2" charset="2"/>
              </a:rPr>
              <a:t> </a:t>
            </a:r>
            <a:endParaRPr lang="en-US" sz="4800" kern="1200" dirty="0">
              <a:solidFill>
                <a:schemeClr val="tx1"/>
              </a:solidFill>
              <a:latin typeface="Agency FB" panose="020B0503020202020204" pitchFamily="34" charset="0"/>
            </a:endParaRPr>
          </a:p>
        </p:txBody>
      </p:sp>
    </p:spTree>
    <p:extLst>
      <p:ext uri="{BB962C8B-B14F-4D97-AF65-F5344CB8AC3E}">
        <p14:creationId xmlns:p14="http://schemas.microsoft.com/office/powerpoint/2010/main" val="35472314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E5BE2-E1A5-6FE9-69CD-3537183F9C23}"/>
              </a:ext>
            </a:extLst>
          </p:cNvPr>
          <p:cNvSpPr>
            <a:spLocks noGrp="1"/>
          </p:cNvSpPr>
          <p:nvPr>
            <p:ph type="title"/>
          </p:nvPr>
        </p:nvSpPr>
        <p:spPr>
          <a:xfrm>
            <a:off x="4654296" y="329184"/>
            <a:ext cx="6894576" cy="1783080"/>
          </a:xfrm>
        </p:spPr>
        <p:txBody>
          <a:bodyPr anchor="b">
            <a:normAutofit/>
          </a:bodyPr>
          <a:lstStyle/>
          <a:p>
            <a:endParaRPr lang="en-US" sz="5400"/>
          </a:p>
        </p:txBody>
      </p:sp>
      <p:pic>
        <p:nvPicPr>
          <p:cNvPr id="5" name="Picture 4" descr="Lit lightbulb lamp">
            <a:extLst>
              <a:ext uri="{FF2B5EF4-FFF2-40B4-BE49-F238E27FC236}">
                <a16:creationId xmlns:a16="http://schemas.microsoft.com/office/drawing/2014/main" id="{F572C627-FC41-297E-2754-4786C0AA86F5}"/>
              </a:ext>
            </a:extLst>
          </p:cNvPr>
          <p:cNvPicPr>
            <a:picLocks noChangeAspect="1"/>
          </p:cNvPicPr>
          <p:nvPr/>
        </p:nvPicPr>
        <p:blipFill rotWithShape="1">
          <a:blip r:embed="rId2"/>
          <a:srcRect l="39183" r="21372" b="-2"/>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11"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1787B05-88EB-99CB-BFD2-0CF7208FAE57}"/>
              </a:ext>
            </a:extLst>
          </p:cNvPr>
          <p:cNvSpPr>
            <a:spLocks noGrp="1"/>
          </p:cNvSpPr>
          <p:nvPr>
            <p:ph idx="1"/>
          </p:nvPr>
        </p:nvSpPr>
        <p:spPr>
          <a:xfrm>
            <a:off x="4654296" y="2706624"/>
            <a:ext cx="6894576" cy="3483864"/>
          </a:xfrm>
        </p:spPr>
        <p:txBody>
          <a:bodyPr>
            <a:normAutofit/>
          </a:bodyPr>
          <a:lstStyle/>
          <a:p>
            <a:pPr marL="0" indent="0">
              <a:buNone/>
            </a:pPr>
            <a:r>
              <a:rPr lang="en-ZA" sz="2200" dirty="0"/>
              <a:t>Even with our differences </a:t>
            </a:r>
          </a:p>
          <a:p>
            <a:pPr marL="0" indent="0">
              <a:buNone/>
            </a:pPr>
            <a:r>
              <a:rPr lang="en-ZA" sz="2200" dirty="0"/>
              <a:t>There is a place we're all connected</a:t>
            </a:r>
          </a:p>
          <a:p>
            <a:pPr marL="0" indent="0">
              <a:buNone/>
            </a:pPr>
            <a:r>
              <a:rPr lang="en-ZA" sz="2200" dirty="0"/>
              <a:t>Each of us can find each other's light</a:t>
            </a:r>
          </a:p>
          <a:p>
            <a:pPr marL="0" indent="0">
              <a:buNone/>
            </a:pPr>
            <a:endParaRPr lang="en-US" sz="2200" dirty="0"/>
          </a:p>
        </p:txBody>
      </p:sp>
    </p:spTree>
    <p:extLst>
      <p:ext uri="{BB962C8B-B14F-4D97-AF65-F5344CB8AC3E}">
        <p14:creationId xmlns:p14="http://schemas.microsoft.com/office/powerpoint/2010/main" val="758794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448E67-F0DB-774C-8F59-6D723196470A}"/>
              </a:ext>
            </a:extLst>
          </p:cNvPr>
          <p:cNvSpPr>
            <a:spLocks noGrp="1"/>
          </p:cNvSpPr>
          <p:nvPr>
            <p:ph type="title"/>
          </p:nvPr>
        </p:nvSpPr>
        <p:spPr>
          <a:xfrm>
            <a:off x="4654296" y="329184"/>
            <a:ext cx="6894576" cy="1783080"/>
          </a:xfrm>
        </p:spPr>
        <p:txBody>
          <a:bodyPr anchor="b">
            <a:normAutofit/>
          </a:bodyPr>
          <a:lstStyle/>
          <a:p>
            <a:endParaRPr lang="en-US" sz="5400"/>
          </a:p>
        </p:txBody>
      </p:sp>
      <p:pic>
        <p:nvPicPr>
          <p:cNvPr id="5" name="Picture 4" descr="Hand holding bluury light">
            <a:extLst>
              <a:ext uri="{FF2B5EF4-FFF2-40B4-BE49-F238E27FC236}">
                <a16:creationId xmlns:a16="http://schemas.microsoft.com/office/drawing/2014/main" id="{7BDCFD26-990E-C990-FEC6-131E4E72126D}"/>
              </a:ext>
            </a:extLst>
          </p:cNvPr>
          <p:cNvPicPr>
            <a:picLocks noChangeAspect="1"/>
          </p:cNvPicPr>
          <p:nvPr/>
        </p:nvPicPr>
        <p:blipFill rotWithShape="1">
          <a:blip r:embed="rId2"/>
          <a:srcRect l="34161" r="26394" b="-2"/>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11"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3F38860-1481-6964-9758-E3C41B9E94E4}"/>
              </a:ext>
            </a:extLst>
          </p:cNvPr>
          <p:cNvSpPr>
            <a:spLocks noGrp="1"/>
          </p:cNvSpPr>
          <p:nvPr>
            <p:ph idx="1"/>
          </p:nvPr>
        </p:nvSpPr>
        <p:spPr>
          <a:xfrm>
            <a:off x="4654296" y="2706624"/>
            <a:ext cx="6894576" cy="3483864"/>
          </a:xfrm>
        </p:spPr>
        <p:txBody>
          <a:bodyPr>
            <a:normAutofit/>
          </a:bodyPr>
          <a:lstStyle/>
          <a:p>
            <a:pPr marL="0" indent="0">
              <a:buNone/>
            </a:pPr>
            <a:r>
              <a:rPr lang="en-ZA" sz="2200" dirty="0"/>
              <a:t>So for tonight we pray for</a:t>
            </a:r>
          </a:p>
          <a:p>
            <a:pPr marL="0" indent="0">
              <a:buNone/>
            </a:pPr>
            <a:r>
              <a:rPr lang="en-ZA" sz="2200" dirty="0"/>
              <a:t>What we know can be</a:t>
            </a:r>
          </a:p>
          <a:p>
            <a:pPr marL="0" indent="0">
              <a:buNone/>
            </a:pPr>
            <a:r>
              <a:rPr lang="en-ZA" sz="2200" dirty="0"/>
              <a:t>And on this day we hope for </a:t>
            </a:r>
          </a:p>
          <a:p>
            <a:pPr marL="0" indent="0">
              <a:buNone/>
            </a:pPr>
            <a:r>
              <a:rPr lang="en-ZA" sz="2200" dirty="0"/>
              <a:t>What we still can't see</a:t>
            </a:r>
          </a:p>
          <a:p>
            <a:pPr marL="0" indent="0">
              <a:buNone/>
            </a:pPr>
            <a:r>
              <a:rPr lang="en-ZA" sz="2200" dirty="0"/>
              <a:t>It's up to us to be the change</a:t>
            </a:r>
          </a:p>
          <a:p>
            <a:pPr marL="0" indent="0">
              <a:buNone/>
            </a:pPr>
            <a:r>
              <a:rPr lang="en-ZA" sz="2200" dirty="0"/>
              <a:t>And even though this world needs so much more</a:t>
            </a:r>
          </a:p>
          <a:p>
            <a:pPr marL="0" indent="0">
              <a:buNone/>
            </a:pPr>
            <a:endParaRPr lang="en-US" sz="2200" dirty="0"/>
          </a:p>
        </p:txBody>
      </p:sp>
    </p:spTree>
    <p:extLst>
      <p:ext uri="{BB962C8B-B14F-4D97-AF65-F5344CB8AC3E}">
        <p14:creationId xmlns:p14="http://schemas.microsoft.com/office/powerpoint/2010/main" val="2806058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D14B61-3623-50DB-F810-ED9773CDB640}"/>
              </a:ext>
            </a:extLst>
          </p:cNvPr>
          <p:cNvSpPr>
            <a:spLocks noGrp="1"/>
          </p:cNvSpPr>
          <p:nvPr>
            <p:ph type="title"/>
          </p:nvPr>
        </p:nvSpPr>
        <p:spPr>
          <a:xfrm>
            <a:off x="4654296" y="329183"/>
            <a:ext cx="6894576" cy="2467179"/>
          </a:xfrm>
        </p:spPr>
        <p:txBody>
          <a:bodyPr anchor="b">
            <a:normAutofit/>
          </a:bodyPr>
          <a:lstStyle/>
          <a:p>
            <a:pPr algn="ctr"/>
            <a:br>
              <a:rPr lang="en-US" sz="5400" dirty="0"/>
            </a:br>
            <a:endParaRPr lang="en-US" sz="5400" dirty="0"/>
          </a:p>
        </p:txBody>
      </p:sp>
      <p:pic>
        <p:nvPicPr>
          <p:cNvPr id="13" name="Picture 12" descr="Sparklers on glass jar">
            <a:extLst>
              <a:ext uri="{FF2B5EF4-FFF2-40B4-BE49-F238E27FC236}">
                <a16:creationId xmlns:a16="http://schemas.microsoft.com/office/drawing/2014/main" id="{5778AF1B-9D96-550E-2205-61250852F7F0}"/>
              </a:ext>
            </a:extLst>
          </p:cNvPr>
          <p:cNvPicPr>
            <a:picLocks noChangeAspect="1"/>
          </p:cNvPicPr>
          <p:nvPr/>
        </p:nvPicPr>
        <p:blipFill rotWithShape="1">
          <a:blip r:embed="rId2"/>
          <a:srcRect l="28910" r="31646" b="-2"/>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20"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0026C8E-24A0-F638-C4B4-7D468DC9471D}"/>
              </a:ext>
            </a:extLst>
          </p:cNvPr>
          <p:cNvSpPr>
            <a:spLocks noGrp="1"/>
          </p:cNvSpPr>
          <p:nvPr>
            <p:ph idx="1"/>
          </p:nvPr>
        </p:nvSpPr>
        <p:spPr>
          <a:xfrm>
            <a:off x="4654296" y="2706624"/>
            <a:ext cx="6894576" cy="3483864"/>
          </a:xfrm>
        </p:spPr>
        <p:txBody>
          <a:bodyPr>
            <a:normAutofit/>
          </a:bodyPr>
          <a:lstStyle/>
          <a:p>
            <a:pPr marL="0" indent="0">
              <a:buNone/>
            </a:pPr>
            <a:r>
              <a:rPr lang="en-ZA" sz="4400" dirty="0"/>
              <a:t>There's so much to be thankful for</a:t>
            </a:r>
          </a:p>
          <a:p>
            <a:pPr marL="0" indent="0">
              <a:buNone/>
            </a:pPr>
            <a:endParaRPr lang="en-ZA" sz="4400" dirty="0"/>
          </a:p>
          <a:p>
            <a:pPr marL="0" indent="0">
              <a:buNone/>
            </a:pPr>
            <a:endParaRPr lang="en-ZA" sz="4400" dirty="0"/>
          </a:p>
          <a:p>
            <a:pPr marL="0" indent="0">
              <a:buNone/>
            </a:pPr>
            <a:endParaRPr lang="en-US" sz="4400" dirty="0"/>
          </a:p>
        </p:txBody>
      </p:sp>
    </p:spTree>
    <p:extLst>
      <p:ext uri="{BB962C8B-B14F-4D97-AF65-F5344CB8AC3E}">
        <p14:creationId xmlns:p14="http://schemas.microsoft.com/office/powerpoint/2010/main" val="1445976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ShapesVTI">
  <a:themeElements>
    <a:clrScheme name="Office">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Festival">
      <a:majorFont>
        <a:latin typeface="Aharon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apesVTI" id="{C78D20FD-A872-4243-8597-B534C62538FF}" vid="{7CAFCCF9-7834-41D6-B6AB-7D225A18A4E9}"/>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Office Them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5496</TotalTime>
  <Words>1808</Words>
  <Application>Microsoft Office PowerPoint</Application>
  <PresentationFormat>Widescreen</PresentationFormat>
  <Paragraphs>264</Paragraphs>
  <Slides>65</Slides>
  <Notes>7</Notes>
  <HiddenSlides>0</HiddenSlides>
  <MMClips>4</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65</vt:i4>
      </vt:variant>
    </vt:vector>
  </HeadingPairs>
  <TitlesOfParts>
    <vt:vector size="84" baseType="lpstr">
      <vt:lpstr>Abadi Extra Light</vt:lpstr>
      <vt:lpstr>Agency FB</vt:lpstr>
      <vt:lpstr>Aharoni</vt:lpstr>
      <vt:lpstr>Aptos</vt:lpstr>
      <vt:lpstr>Aptos Display</vt:lpstr>
      <vt:lpstr>Arial</vt:lpstr>
      <vt:lpstr>Avenir Next LT Pro</vt:lpstr>
      <vt:lpstr>Calibri</vt:lpstr>
      <vt:lpstr>Calibri Light</vt:lpstr>
      <vt:lpstr>Google Sans</vt:lpstr>
      <vt:lpstr>Wingdings</vt:lpstr>
      <vt:lpstr>Office Theme</vt:lpstr>
      <vt:lpstr>ShapesVTI</vt:lpstr>
      <vt:lpstr>1_Office Theme</vt:lpstr>
      <vt:lpstr>2_Office Theme</vt:lpstr>
      <vt:lpstr>4_Office Theme</vt:lpstr>
      <vt:lpstr>5_Office Theme</vt:lpstr>
      <vt:lpstr>6_Office Theme</vt:lpstr>
      <vt:lpstr>3_Office Theme</vt:lpstr>
      <vt:lpstr>The Power of Positive Education </vt:lpstr>
      <vt:lpstr>Grateful </vt:lpstr>
      <vt:lpstr>Thankful</vt:lpstr>
      <vt:lpstr>PowerPoint Presentation</vt:lpstr>
      <vt:lpstr>PowerPoint Presentation</vt:lpstr>
      <vt:lpstr>PowerPoint Presentation</vt:lpstr>
      <vt:lpstr>PowerPoint Presentation</vt:lpstr>
      <vt:lpstr>PowerPoint Presentation</vt:lpstr>
      <vt:lpstr> </vt:lpstr>
      <vt:lpstr>       Gratitude as a pathway to improved     wellbeing</vt:lpstr>
      <vt:lpstr>So many studies on the power of GRATITUDE</vt:lpstr>
      <vt:lpstr>Expressing gratitude</vt:lpstr>
      <vt:lpstr>Three   Blessings </vt:lpstr>
      <vt:lpstr>POSITIVE EDUCATION</vt:lpstr>
      <vt:lpstr>Positive Psychology Goal? </vt:lpstr>
      <vt:lpstr>Positive Education is a philosophy</vt:lpstr>
      <vt:lpstr>Grounded firmly in Science</vt:lpstr>
      <vt:lpstr>Placing wellbeing at the heart of the school </vt:lpstr>
      <vt:lpstr>Imagine a classroom …</vt:lpstr>
      <vt:lpstr>The Story of Geelong Grammar School </vt:lpstr>
      <vt:lpstr>What if the primary goal of education was not just academic success, but the flourishing of every student? </vt:lpstr>
      <vt:lpstr>PowerPoint Presentation</vt:lpstr>
      <vt:lpstr>Martin Seligman</vt:lpstr>
      <vt:lpstr>Imagine …</vt:lpstr>
      <vt:lpstr> Positive psychology  Theory of well-being </vt:lpstr>
      <vt:lpstr>Psychology in the ‘80s</vt:lpstr>
      <vt:lpstr>Martin Seligman </vt:lpstr>
      <vt:lpstr>PowerPoint Presentation</vt:lpstr>
      <vt:lpstr>Let’s hear more … </vt:lpstr>
      <vt:lpstr>Positive Education Framework at GGS</vt:lpstr>
      <vt:lpstr>PowerPoint Presentation</vt:lpstr>
      <vt:lpstr>Wellbeing theory </vt:lpstr>
      <vt:lpstr>PowerPoint Presentation</vt:lpstr>
      <vt:lpstr>Positive Education Mantra</vt:lpstr>
      <vt:lpstr>LEARN IT!</vt:lpstr>
      <vt:lpstr>Find out more</vt:lpstr>
      <vt:lpstr>LIVE IT!</vt:lpstr>
      <vt:lpstr>LEARNER WELLBEING BEGINS WITH TEACHER WELLBEING</vt:lpstr>
      <vt:lpstr>TEACH IT!</vt:lpstr>
      <vt:lpstr>EMBED IT!</vt:lpstr>
      <vt:lpstr>Wellbeing Science/ Positive Psychology </vt:lpstr>
      <vt:lpstr>CREATING WELLBEING CLASSROOMS</vt:lpstr>
      <vt:lpstr>A Strengths-Based Approach</vt:lpstr>
      <vt:lpstr>Do we…?</vt:lpstr>
      <vt:lpstr>Playing to what is strong</vt:lpstr>
      <vt:lpstr>Character Strengths</vt:lpstr>
      <vt:lpstr>Character Strengths Handbook</vt:lpstr>
      <vt:lpstr>Martin Seligman on the importance of character strengths </vt:lpstr>
      <vt:lpstr>Take the survey when you get a chance!</vt:lpstr>
      <vt:lpstr>What we focus on grows</vt:lpstr>
      <vt:lpstr>Wellbeing Literacy </vt:lpstr>
      <vt:lpstr>PowerPoint Presentation</vt:lpstr>
      <vt:lpstr>PowerPoint Presentation</vt:lpstr>
      <vt:lpstr>PowerPoint Presentation</vt:lpstr>
      <vt:lpstr>Reflecting on character strengths </vt:lpstr>
      <vt:lpstr>Engaging using  character strengths</vt:lpstr>
      <vt:lpstr>Play to what is strong not what is wrong</vt:lpstr>
      <vt:lpstr>Little things make a big difference</vt:lpstr>
      <vt:lpstr>Putting it all together</vt:lpstr>
      <vt:lpstr>Positive Education / Wellbeing Education </vt:lpstr>
      <vt:lpstr>What Positive Education is not</vt:lpstr>
      <vt:lpstr>In summary …</vt:lpstr>
      <vt:lpstr>One looks back with appreciation to the brilliant teachers, but with gratitude to those who touched our human feelings.   The curriculum is so much necessary raw material, but warmth is the vital element for the growing plant and for the soul of the child.                                                  - Carl Jung</vt:lpstr>
      <vt:lpstr>Good teachers we remember Those who touch our humanity, we’ll never forget.                - Carl Jung</vt:lpstr>
      <vt:lpstr>Thank you for listening and participating!  Enjoy the conference 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Power of Positive Education </dc:title>
  <dc:creator>Kathryn Balshaw</dc:creator>
  <cp:lastModifiedBy>Kathryn Balshaw</cp:lastModifiedBy>
  <cp:revision>46</cp:revision>
  <dcterms:created xsi:type="dcterms:W3CDTF">2024-05-22T14:07:09Z</dcterms:created>
  <dcterms:modified xsi:type="dcterms:W3CDTF">2024-06-11T13:03:10Z</dcterms:modified>
</cp:coreProperties>
</file>